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8" r:id="rId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默认节" id="{E98FC571-715D-4BD6-81BD-9F936DB464B2}">
          <p14:sldIdLst>
            <p14:sldId id="256"/>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22" d="100"/>
          <a:sy n="122" d="100"/>
        </p:scale>
        <p:origin x="-726"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9E7D108D-6791-4B7B-A9B8-4BF985B87909}" type="datetimeFigureOut">
              <a:rPr lang="zh-CN" altLang="en-US" smtClean="0"/>
              <a:pPr/>
              <a:t>2017/5/22</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9E7D108D-6791-4B7B-A9B8-4BF985B87909}" type="datetimeFigureOut">
              <a:rPr lang="zh-CN" altLang="en-US" smtClean="0"/>
              <a:pPr/>
              <a:t>2017/5/22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9E7D108D-6791-4B7B-A9B8-4BF985B87909}" type="datetimeFigureOut">
              <a:rPr lang="zh-CN" altLang="en-US" smtClean="0"/>
              <a:pPr/>
              <a:t>2017/5/22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9E7D108D-6791-4B7B-A9B8-4BF985B87909}" type="datetimeFigureOut">
              <a:rPr lang="zh-CN" altLang="en-US" smtClean="0"/>
              <a:pPr/>
              <a:t>2017/5/22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9E7D108D-6791-4B7B-A9B8-4BF985B87909}" type="datetimeFigureOut">
              <a:rPr lang="zh-CN" altLang="en-US" smtClean="0"/>
              <a:pPr/>
              <a:t>2017/5/22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9E7D108D-6791-4B7B-A9B8-4BF985B87909}" type="datetimeFigureOut">
              <a:rPr lang="zh-CN" altLang="en-US" smtClean="0"/>
              <a:pPr/>
              <a:t>2017/5/22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9E7D108D-6791-4B7B-A9B8-4BF985B87909}" type="datetimeFigureOut">
              <a:rPr lang="zh-CN" altLang="en-US" smtClean="0"/>
              <a:pPr/>
              <a:t>2017/5/22</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9E7D108D-6791-4B7B-A9B8-4BF985B87909}" type="datetimeFigureOut">
              <a:rPr lang="zh-CN" altLang="en-US" smtClean="0"/>
              <a:pPr/>
              <a:t>2017/5/22</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9E7D108D-6791-4B7B-A9B8-4BF985B87909}" type="datetimeFigureOut">
              <a:rPr lang="zh-CN" altLang="en-US" smtClean="0"/>
              <a:pPr/>
              <a:t>2017/5/22</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9E7D108D-6791-4B7B-A9B8-4BF985B87909}" type="datetimeFigureOut">
              <a:rPr lang="zh-CN" altLang="en-US" smtClean="0"/>
              <a:pPr/>
              <a:t>2017/5/22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9E7D108D-6791-4B7B-A9B8-4BF985B87909}" type="datetimeFigureOut">
              <a:rPr lang="zh-CN" altLang="en-US" smtClean="0"/>
              <a:pPr/>
              <a:t>2017/5/22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E7D108D-6791-4B7B-A9B8-4BF985B87909}" type="datetimeFigureOut">
              <a:rPr lang="zh-CN" altLang="en-US" smtClean="0"/>
              <a:pPr/>
              <a:t>2017/5/22</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3E14869-4D53-40FA-BB30-CBF80A14FF62}" type="slidenum">
              <a:rPr lang="zh-CN" altLang="en-US" smtClean="0"/>
              <a:pPr/>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just"/>
            <a:r>
              <a:rPr lang="en-US" altLang="zh-CN" sz="5400" dirty="0" err="1" smtClean="0"/>
              <a:t>strtotime</a:t>
            </a:r>
            <a:r>
              <a:rPr lang="en-US" altLang="zh-CN" sz="5400" dirty="0" smtClean="0"/>
              <a:t>()</a:t>
            </a:r>
            <a:r>
              <a:rPr lang="zh-CN" altLang="en-US" sz="5400" dirty="0" smtClean="0"/>
              <a:t>函数</a:t>
            </a:r>
            <a:endParaRPr lang="zh-CN" altLang="en-US" sz="5400"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 xmlns:p14="http://schemas.microsoft.com/office/powerpoint/2010/main" val="244761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1214414" y="285728"/>
            <a:ext cx="7498080" cy="571504"/>
          </a:xfrm>
          <a:prstGeom prst="rect">
            <a:avLst/>
          </a:prstGeom>
        </p:spPr>
        <p:txBody>
          <a:bodyPr>
            <a:normAutofit lnSpcReduction="10000"/>
          </a:bodyPr>
          <a:lstStyle/>
          <a:p>
            <a:pPr marL="365760" lvl="0" indent="-283464" latinLnBrk="1">
              <a:spcBef>
                <a:spcPts val="600"/>
              </a:spcBef>
              <a:buClr>
                <a:schemeClr val="accent1"/>
              </a:buClr>
              <a:buSzPct val="80000"/>
              <a:buFont typeface="Wingdings 2"/>
              <a:buChar char=""/>
            </a:pPr>
            <a:r>
              <a:rPr lang="en-US" sz="1600" dirty="0" err="1" smtClean="0"/>
              <a:t>strtotime</a:t>
            </a:r>
            <a:r>
              <a:rPr lang="en-US" sz="1600" dirty="0" smtClean="0"/>
              <a:t>()</a:t>
            </a:r>
            <a:r>
              <a:rPr lang="zh-CN" altLang="en-US" sz="1600" dirty="0" smtClean="0"/>
              <a:t>函数可以将任意英文文本的日期时间描述解析为</a:t>
            </a:r>
            <a:r>
              <a:rPr lang="en-US" sz="1600" dirty="0" smtClean="0"/>
              <a:t>Unix</a:t>
            </a:r>
            <a:r>
              <a:rPr lang="zh-CN" altLang="en-US" sz="1600" dirty="0" smtClean="0"/>
              <a:t>时间戳。基本语法如下：</a:t>
            </a:r>
            <a:endParaRPr kumimoji="0" lang="zh-CN" altLang="zh-CN"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矩形 10"/>
          <p:cNvSpPr/>
          <p:nvPr/>
        </p:nvSpPr>
        <p:spPr>
          <a:xfrm>
            <a:off x="1500166" y="1071546"/>
            <a:ext cx="6786610" cy="276999"/>
          </a:xfrm>
          <a:prstGeom prst="rect">
            <a:avLst/>
          </a:prstGeom>
          <a:solidFill>
            <a:schemeClr val="bg1">
              <a:lumMod val="85000"/>
            </a:schemeClr>
          </a:solidFill>
          <a:ln w="3175">
            <a:solidFill>
              <a:schemeClr val="tx1"/>
            </a:solidFill>
          </a:ln>
        </p:spPr>
        <p:txBody>
          <a:bodyPr wrap="square">
            <a:spAutoFit/>
          </a:bodyPr>
          <a:lstStyle/>
          <a:p>
            <a:r>
              <a:rPr lang="en-US" sz="1200" dirty="0" err="1" smtClean="0"/>
              <a:t>int</a:t>
            </a:r>
            <a:r>
              <a:rPr lang="en-US" sz="1200" dirty="0" smtClean="0"/>
              <a:t> </a:t>
            </a:r>
            <a:r>
              <a:rPr lang="en-US" sz="1200" dirty="0" err="1" smtClean="0"/>
              <a:t>strtotime</a:t>
            </a:r>
            <a:r>
              <a:rPr lang="en-US" sz="1200" dirty="0" smtClean="0"/>
              <a:t> ( string $time [, </a:t>
            </a:r>
            <a:r>
              <a:rPr lang="en-US" sz="1200" dirty="0" err="1" smtClean="0"/>
              <a:t>int</a:t>
            </a:r>
            <a:r>
              <a:rPr lang="en-US" sz="1200" dirty="0" smtClean="0"/>
              <a:t> $now] )</a:t>
            </a:r>
            <a:endParaRPr lang="zh-CN" altLang="en-US" sz="1200" dirty="0"/>
          </a:p>
        </p:txBody>
      </p:sp>
      <p:sp>
        <p:nvSpPr>
          <p:cNvPr id="6" name="内容占位符 2"/>
          <p:cNvSpPr txBox="1">
            <a:spLocks/>
          </p:cNvSpPr>
          <p:nvPr/>
        </p:nvSpPr>
        <p:spPr>
          <a:xfrm>
            <a:off x="1214414" y="1643050"/>
            <a:ext cx="7498080" cy="1357322"/>
          </a:xfrm>
          <a:prstGeom prst="rect">
            <a:avLst/>
          </a:prstGeom>
        </p:spPr>
        <p:txBody>
          <a:bodyPr>
            <a:normAutofit/>
          </a:bodyPr>
          <a:lstStyle/>
          <a:p>
            <a:pPr marL="365760" lvl="0" indent="-283464" latinLnBrk="1">
              <a:spcBef>
                <a:spcPts val="600"/>
              </a:spcBef>
              <a:buClr>
                <a:schemeClr val="accent1"/>
              </a:buClr>
              <a:buSzPct val="80000"/>
              <a:buFont typeface="Wingdings 2"/>
              <a:buChar char=""/>
            </a:pPr>
            <a:r>
              <a:rPr lang="zh-CN" altLang="en-US" sz="1600" dirty="0" smtClean="0"/>
              <a:t>上述语法中</a:t>
            </a:r>
            <a:r>
              <a:rPr lang="en-US" sz="1600" dirty="0" smtClean="0"/>
              <a:t>$time</a:t>
            </a:r>
            <a:r>
              <a:rPr lang="zh-CN" altLang="en-US" sz="1600" dirty="0" smtClean="0"/>
              <a:t>表示被解析的字符串，</a:t>
            </a:r>
            <a:r>
              <a:rPr lang="en-US" sz="1600" dirty="0" smtClean="0"/>
              <a:t>$now</a:t>
            </a:r>
            <a:r>
              <a:rPr lang="zh-CN" altLang="en-US" sz="1600" dirty="0" smtClean="0"/>
              <a:t>用来计算返回值的时间戳。</a:t>
            </a:r>
            <a:r>
              <a:rPr lang="en-US" sz="1600" dirty="0" err="1" smtClean="0"/>
              <a:t>strtotime</a:t>
            </a:r>
            <a:r>
              <a:rPr lang="en-US" sz="1600" dirty="0" smtClean="0"/>
              <a:t>()</a:t>
            </a:r>
            <a:r>
              <a:rPr lang="zh-CN" altLang="en-US" sz="1600" dirty="0" smtClean="0"/>
              <a:t>函数预期接受一个包含美国英文日期格式的字符串并尝试将其解析为</a:t>
            </a:r>
            <a:r>
              <a:rPr lang="en-US" sz="1600" dirty="0" smtClean="0"/>
              <a:t>Unix</a:t>
            </a:r>
            <a:r>
              <a:rPr lang="zh-CN" altLang="en-US" sz="1600" dirty="0" smtClean="0"/>
              <a:t>时间戳（自</a:t>
            </a:r>
            <a:r>
              <a:rPr lang="en-US" sz="1600" dirty="0" smtClean="0"/>
              <a:t>January 1 1970 00:00:00 GMT</a:t>
            </a:r>
            <a:r>
              <a:rPr lang="zh-CN" altLang="en-US" sz="1600" dirty="0" smtClean="0"/>
              <a:t>起的秒数），其值相对于</a:t>
            </a:r>
            <a:r>
              <a:rPr lang="en-US" sz="1600" dirty="0" smtClean="0"/>
              <a:t>$now</a:t>
            </a:r>
            <a:r>
              <a:rPr lang="zh-CN" altLang="en-US" sz="1600" dirty="0" smtClean="0"/>
              <a:t>给出的时间，如果没有提供此参数，则用系统当前时间。</a:t>
            </a:r>
            <a:endParaRPr kumimoji="0" lang="zh-CN" altLang="zh-CN"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内容占位符 2"/>
          <p:cNvSpPr txBox="1">
            <a:spLocks/>
          </p:cNvSpPr>
          <p:nvPr/>
        </p:nvSpPr>
        <p:spPr>
          <a:xfrm>
            <a:off x="1071538" y="3000372"/>
            <a:ext cx="7498080" cy="571504"/>
          </a:xfrm>
          <a:prstGeom prst="rect">
            <a:avLst/>
          </a:prstGeom>
        </p:spPr>
        <p:txBody>
          <a:bodyPr>
            <a:normAutofit lnSpcReduction="10000"/>
          </a:bodyPr>
          <a:lstStyle/>
          <a:p>
            <a:pPr marL="365760" lvl="0" indent="-283464" latinLnBrk="1">
              <a:spcBef>
                <a:spcPts val="600"/>
              </a:spcBef>
              <a:buClr>
                <a:schemeClr val="accent1"/>
              </a:buClr>
              <a:buSzPct val="80000"/>
              <a:buFont typeface="Wingdings 2"/>
              <a:buChar char=""/>
            </a:pPr>
            <a:r>
              <a:rPr lang="en-US" sz="1600" dirty="0" err="1" smtClean="0"/>
              <a:t>strtotime</a:t>
            </a:r>
            <a:r>
              <a:rPr lang="en-US" sz="1600" dirty="0" smtClean="0"/>
              <a:t>()</a:t>
            </a:r>
            <a:r>
              <a:rPr lang="zh-CN" altLang="en-US" sz="1600" dirty="0" smtClean="0"/>
              <a:t>函数执行成功时返回时间戳，否则返回</a:t>
            </a:r>
            <a:r>
              <a:rPr lang="en-US" sz="1600" dirty="0" smtClean="0"/>
              <a:t>false</a:t>
            </a:r>
            <a:r>
              <a:rPr lang="zh-CN" altLang="en-US" sz="1600" dirty="0" smtClean="0"/>
              <a:t>。下面代码演示了该函数的使用方法：</a:t>
            </a:r>
            <a:endParaRPr kumimoji="0" lang="zh-CN" altLang="zh-CN"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矩形 8"/>
          <p:cNvSpPr/>
          <p:nvPr/>
        </p:nvSpPr>
        <p:spPr>
          <a:xfrm>
            <a:off x="1357290" y="3786190"/>
            <a:ext cx="6786610" cy="1754326"/>
          </a:xfrm>
          <a:prstGeom prst="rect">
            <a:avLst/>
          </a:prstGeom>
          <a:solidFill>
            <a:schemeClr val="bg1">
              <a:lumMod val="85000"/>
            </a:schemeClr>
          </a:solidFill>
          <a:ln w="3175">
            <a:solidFill>
              <a:schemeClr val="tx1"/>
            </a:solidFill>
          </a:ln>
        </p:spPr>
        <p:txBody>
          <a:bodyPr wrap="square">
            <a:spAutoFit/>
          </a:bodyPr>
          <a:lstStyle/>
          <a:p>
            <a:r>
              <a:rPr lang="en-US" sz="1200" dirty="0" smtClean="0"/>
              <a:t>&lt;?</a:t>
            </a:r>
            <a:r>
              <a:rPr lang="en-US" sz="1200" dirty="0" err="1" smtClean="0"/>
              <a:t>php</a:t>
            </a:r>
            <a:endParaRPr lang="zh-CN" altLang="en-US" sz="1200" dirty="0" smtClean="0"/>
          </a:p>
          <a:p>
            <a:r>
              <a:rPr lang="en-US" sz="1200" dirty="0" smtClean="0"/>
              <a:t>echo </a:t>
            </a:r>
            <a:r>
              <a:rPr lang="en-US" sz="1200" dirty="0" err="1" smtClean="0"/>
              <a:t>strtotime</a:t>
            </a:r>
            <a:r>
              <a:rPr lang="en-US" sz="1200" dirty="0" smtClean="0"/>
              <a:t>("now"), "\n";</a:t>
            </a:r>
            <a:endParaRPr lang="zh-CN" altLang="en-US" sz="1200" dirty="0" smtClean="0"/>
          </a:p>
          <a:p>
            <a:r>
              <a:rPr lang="en-US" sz="1200" dirty="0" smtClean="0"/>
              <a:t>echo </a:t>
            </a:r>
            <a:r>
              <a:rPr lang="en-US" sz="1200" dirty="0" err="1" smtClean="0"/>
              <a:t>strtotime</a:t>
            </a:r>
            <a:r>
              <a:rPr lang="en-US" sz="1200" dirty="0" smtClean="0"/>
              <a:t>("10 September 2000"), "\n";</a:t>
            </a:r>
            <a:endParaRPr lang="zh-CN" altLang="en-US" sz="1200" dirty="0" smtClean="0"/>
          </a:p>
          <a:p>
            <a:r>
              <a:rPr lang="en-US" sz="1200" dirty="0" smtClean="0"/>
              <a:t>echo </a:t>
            </a:r>
            <a:r>
              <a:rPr lang="en-US" sz="1200" dirty="0" err="1" smtClean="0"/>
              <a:t>strtotime</a:t>
            </a:r>
            <a:r>
              <a:rPr lang="en-US" sz="1200" dirty="0" smtClean="0"/>
              <a:t>("+1 day"), "\n";</a:t>
            </a:r>
            <a:endParaRPr lang="zh-CN" altLang="en-US" sz="1200" dirty="0" smtClean="0"/>
          </a:p>
          <a:p>
            <a:r>
              <a:rPr lang="en-US" sz="1200" dirty="0" smtClean="0"/>
              <a:t>echo </a:t>
            </a:r>
            <a:r>
              <a:rPr lang="en-US" sz="1200" dirty="0" err="1" smtClean="0"/>
              <a:t>strtotime</a:t>
            </a:r>
            <a:r>
              <a:rPr lang="en-US" sz="1200" dirty="0" smtClean="0"/>
              <a:t>("+1 week"), "\n";</a:t>
            </a:r>
            <a:endParaRPr lang="zh-CN" altLang="en-US" sz="1200" dirty="0" smtClean="0"/>
          </a:p>
          <a:p>
            <a:r>
              <a:rPr lang="en-US" sz="1200" dirty="0" smtClean="0"/>
              <a:t>echo </a:t>
            </a:r>
            <a:r>
              <a:rPr lang="en-US" sz="1200" dirty="0" err="1" smtClean="0"/>
              <a:t>strtotime</a:t>
            </a:r>
            <a:r>
              <a:rPr lang="en-US" sz="1200" dirty="0" smtClean="0"/>
              <a:t>("+1 week 2 days 4 hours 2 seconds"), "\n";</a:t>
            </a:r>
            <a:endParaRPr lang="zh-CN" altLang="en-US" sz="1200" dirty="0" smtClean="0"/>
          </a:p>
          <a:p>
            <a:r>
              <a:rPr lang="en-US" sz="1200" dirty="0" smtClean="0"/>
              <a:t>echo </a:t>
            </a:r>
            <a:r>
              <a:rPr lang="en-US" sz="1200" dirty="0" err="1" smtClean="0"/>
              <a:t>strtotime</a:t>
            </a:r>
            <a:r>
              <a:rPr lang="en-US" sz="1200" dirty="0" smtClean="0"/>
              <a:t>("next Thursday"), "\n";</a:t>
            </a:r>
            <a:endParaRPr lang="zh-CN" altLang="en-US" sz="1200" dirty="0" smtClean="0"/>
          </a:p>
          <a:p>
            <a:r>
              <a:rPr lang="en-US" sz="1200" dirty="0" smtClean="0"/>
              <a:t>echo </a:t>
            </a:r>
            <a:r>
              <a:rPr lang="en-US" sz="1200" dirty="0" err="1" smtClean="0"/>
              <a:t>strtotime</a:t>
            </a:r>
            <a:r>
              <a:rPr lang="en-US" sz="1200" dirty="0" smtClean="0"/>
              <a:t>("last Monday"), "\n";</a:t>
            </a:r>
            <a:endParaRPr lang="zh-CN" altLang="en-US" sz="1200" dirty="0" smtClean="0"/>
          </a:p>
          <a:p>
            <a:r>
              <a:rPr lang="en-US" sz="1200" dirty="0" smtClean="0"/>
              <a:t>?&gt;</a:t>
            </a:r>
            <a:endParaRPr lang="zh-CN" altLang="en-US" sz="1200" dirty="0"/>
          </a:p>
        </p:txBody>
      </p:sp>
    </p:spTree>
    <p:extLst>
      <p:ext uri="{BB962C8B-B14F-4D97-AF65-F5344CB8AC3E}">
        <p14:creationId xmlns="" xmlns:p14="http://schemas.microsoft.com/office/powerpoint/2010/main" val="183197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linds(horizontal)">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P spid="6" grpId="0"/>
      <p:bldP spid="8" grpId="0"/>
      <p:bldP spid="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269</TotalTime>
  <Words>212</Words>
  <Application>Microsoft Office PowerPoint</Application>
  <PresentationFormat>全屏显示(4:3)</PresentationFormat>
  <Paragraphs>14</Paragraphs>
  <Slides>2</Slides>
  <Notes>0</Notes>
  <HiddenSlides>0</HiddenSlides>
  <MMClips>0</MMClips>
  <ScaleCrop>false</ScaleCrop>
  <HeadingPairs>
    <vt:vector size="4" baseType="variant">
      <vt:variant>
        <vt:lpstr>主题</vt:lpstr>
      </vt:variant>
      <vt:variant>
        <vt:i4>1</vt:i4>
      </vt:variant>
      <vt:variant>
        <vt:lpstr>幻灯片标题</vt:lpstr>
      </vt:variant>
      <vt:variant>
        <vt:i4>2</vt:i4>
      </vt:variant>
    </vt:vector>
  </HeadingPairs>
  <TitlesOfParts>
    <vt:vector size="3" baseType="lpstr">
      <vt:lpstr>夏至</vt:lpstr>
      <vt:lpstr>strtotime()函数</vt:lpstr>
      <vt:lpstr>幻灯片 2</vt:lpstr>
    </vt:vector>
  </TitlesOfParts>
  <Company>tangguo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zhht</dc:creator>
  <cp:lastModifiedBy>Administrator</cp:lastModifiedBy>
  <cp:revision>56</cp:revision>
  <dcterms:created xsi:type="dcterms:W3CDTF">2017-05-05T05:05:06Z</dcterms:created>
  <dcterms:modified xsi:type="dcterms:W3CDTF">2017-05-22T12:19:21Z</dcterms:modified>
</cp:coreProperties>
</file>