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84" r:id="rId3"/>
    <p:sldId id="285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5/15/2017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576230"/>
            <a:ext cx="6715172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zh-CN" altLang="en-US" sz="1600" dirty="0" smtClean="0"/>
              <a:t>当程序中的分支过多时，使用</a:t>
            </a:r>
            <a:r>
              <a:rPr lang="en-US" sz="1600" dirty="0" smtClean="0"/>
              <a:t>if-else </a:t>
            </a:r>
            <a:r>
              <a:rPr lang="en-US" sz="1600" dirty="0" err="1" smtClean="0"/>
              <a:t>if-else</a:t>
            </a:r>
            <a:r>
              <a:rPr lang="zh-CN" altLang="en-US" sz="1600" dirty="0" smtClean="0"/>
              <a:t>形式的条件结构语句会相当的繁琐，这时可以</a:t>
            </a:r>
            <a:r>
              <a:rPr lang="zh-CN" altLang="en-US" sz="1600" smtClean="0"/>
              <a:t>使</a:t>
            </a:r>
            <a:r>
              <a:rPr lang="zh-CN" altLang="en-US" sz="1600" smtClean="0"/>
              <a:t>用</a:t>
            </a:r>
            <a:r>
              <a:rPr lang="en-US" sz="1600" smtClean="0"/>
              <a:t>switch</a:t>
            </a:r>
            <a:r>
              <a:rPr lang="zh-CN" altLang="en-US" sz="1600" dirty="0" smtClean="0"/>
              <a:t>语句来实现。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57356" y="1478381"/>
            <a:ext cx="3000396" cy="2677656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switch(</a:t>
            </a:r>
            <a:r>
              <a:rPr lang="zh-CN" altLang="en-US" sz="1400" dirty="0" smtClean="0"/>
              <a:t>表达式</a:t>
            </a:r>
            <a:r>
              <a:rPr lang="en-US" sz="1400" dirty="0" smtClean="0"/>
              <a:t>)</a:t>
            </a:r>
            <a:endParaRPr lang="zh-CN" altLang="en-US" sz="1400" dirty="0" smtClean="0"/>
          </a:p>
          <a:p>
            <a:r>
              <a:rPr lang="en-US" sz="1400" dirty="0" smtClean="0"/>
              <a:t>{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1: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1;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2: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2;</a:t>
            </a:r>
            <a:endParaRPr lang="zh-CN" altLang="en-US" sz="1400" dirty="0" smtClean="0"/>
          </a:p>
          <a:p>
            <a:r>
              <a:rPr lang="en-US" sz="1400" dirty="0" smtClean="0"/>
              <a:t>	...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n: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n;</a:t>
            </a:r>
            <a:endParaRPr lang="zh-CN" altLang="en-US" sz="1400" dirty="0" smtClean="0"/>
          </a:p>
          <a:p>
            <a:r>
              <a:rPr lang="en-US" sz="1400" dirty="0" smtClean="0"/>
              <a:t>	default: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n+1;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00166" y="4291006"/>
            <a:ext cx="3500462" cy="200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342900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首先计算表达式的值，然后将表达式的值与每个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case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后的值进行比较。如果发现相符的，就执行对应的语句块，然后不再进行判断，继续执行该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case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后面的所有语句块。如果没有发现相符的，就执行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default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语句后面的语句块。其运行流程如图所示。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5214942" y="1071546"/>
          <a:ext cx="3409950" cy="5219700"/>
        </p:xfrm>
        <a:graphic>
          <a:graphicData uri="http://schemas.openxmlformats.org/presentationml/2006/ole">
            <p:oleObj spid="_x0000_s32769" name="Visio" r:id="rId3" imgW="3408593" imgH="521616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85247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包含</a:t>
            </a:r>
            <a:r>
              <a:rPr lang="en-US" sz="3600" dirty="0" smtClean="0"/>
              <a:t>break</a:t>
            </a:r>
            <a:r>
              <a:rPr lang="zh-CN" altLang="en-US" sz="3600" dirty="0" smtClean="0"/>
              <a:t>的</a:t>
            </a:r>
            <a:r>
              <a:rPr lang="en-US" sz="3600" dirty="0" smtClean="0"/>
              <a:t>switch</a:t>
            </a:r>
            <a:r>
              <a:rPr lang="zh-CN" altLang="en-US" sz="3600" dirty="0" smtClean="0"/>
              <a:t>语句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142984"/>
            <a:ext cx="6715172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zh-CN" altLang="en-US" sz="1600" dirty="0" smtClean="0"/>
              <a:t>为了能够达到用户想要的输出信息，可以在使用</a:t>
            </a:r>
            <a:r>
              <a:rPr lang="en-US" sz="1600" dirty="0" smtClean="0"/>
              <a:t>switch</a:t>
            </a:r>
            <a:r>
              <a:rPr lang="zh-CN" altLang="en-US" sz="1600" dirty="0" smtClean="0"/>
              <a:t>语句时同时使用</a:t>
            </a:r>
            <a:r>
              <a:rPr lang="en-US" sz="1600" dirty="0" smtClean="0"/>
              <a:t>break</a:t>
            </a:r>
            <a:r>
              <a:rPr lang="zh-CN" altLang="en-US" sz="1600" dirty="0" smtClean="0"/>
              <a:t>语句，该语句用于跳出</a:t>
            </a:r>
            <a:r>
              <a:rPr lang="en-US" sz="1600" dirty="0" smtClean="0"/>
              <a:t>switch</a:t>
            </a:r>
            <a:r>
              <a:rPr lang="zh-CN" altLang="en-US" sz="1600" dirty="0" smtClean="0"/>
              <a:t>语句。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57356" y="2045135"/>
            <a:ext cx="3000396" cy="3662541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switch(</a:t>
            </a:r>
            <a:r>
              <a:rPr lang="zh-CN" altLang="en-US" sz="1400" dirty="0" smtClean="0"/>
              <a:t>表达式</a:t>
            </a:r>
            <a:r>
              <a:rPr lang="en-US" sz="1400" dirty="0" smtClean="0"/>
              <a:t>)</a:t>
            </a:r>
            <a:endParaRPr lang="zh-CN" altLang="en-US" sz="1400" dirty="0" smtClean="0"/>
          </a:p>
          <a:p>
            <a:r>
              <a:rPr lang="en-US" sz="1400" dirty="0" smtClean="0"/>
              <a:t>{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1: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1;</a:t>
            </a:r>
            <a:endParaRPr lang="zh-CN" altLang="en-US" sz="1400" dirty="0" smtClean="0"/>
          </a:p>
          <a:p>
            <a:r>
              <a:rPr lang="en-US" sz="1400" dirty="0" smtClean="0"/>
              <a:t>		break;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2: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2;</a:t>
            </a:r>
            <a:endParaRPr lang="zh-CN" altLang="en-US" sz="1400" dirty="0" smtClean="0"/>
          </a:p>
          <a:p>
            <a:r>
              <a:rPr lang="en-US" sz="1400" dirty="0" smtClean="0"/>
              <a:t>		break;</a:t>
            </a:r>
            <a:endParaRPr lang="zh-CN" altLang="en-US" sz="1400" dirty="0" smtClean="0"/>
          </a:p>
          <a:p>
            <a:r>
              <a:rPr lang="en-US" sz="1400" dirty="0" smtClean="0"/>
              <a:t>	...</a:t>
            </a:r>
            <a:endParaRPr lang="zh-CN" altLang="en-US" sz="1400" dirty="0" smtClean="0"/>
          </a:p>
          <a:p>
            <a:r>
              <a:rPr lang="en-US" sz="1400" dirty="0" smtClean="0"/>
              <a:t>	case </a:t>
            </a:r>
            <a:r>
              <a:rPr lang="zh-CN" altLang="en-US" sz="1400" dirty="0" smtClean="0"/>
              <a:t>值</a:t>
            </a:r>
            <a:r>
              <a:rPr lang="en-US" sz="1400" dirty="0" smtClean="0"/>
              <a:t>n: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n;</a:t>
            </a:r>
            <a:endParaRPr lang="zh-CN" altLang="en-US" sz="1400" dirty="0" smtClean="0"/>
          </a:p>
          <a:p>
            <a:r>
              <a:rPr lang="en-US" sz="1400" dirty="0" smtClean="0"/>
              <a:t>		break;</a:t>
            </a:r>
            <a:endParaRPr lang="zh-CN" altLang="en-US" sz="1400" dirty="0" smtClean="0"/>
          </a:p>
          <a:p>
            <a:r>
              <a:rPr lang="en-US" sz="1400" dirty="0" smtClean="0"/>
              <a:t>	default: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n+1;</a:t>
            </a:r>
            <a:endParaRPr lang="zh-CN" altLang="en-US" sz="1400" dirty="0" smtClean="0"/>
          </a:p>
          <a:p>
            <a:r>
              <a:rPr lang="en-US" sz="1400" dirty="0" smtClean="0"/>
              <a:t>		break;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000628" y="2071678"/>
            <a:ext cx="3500462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342900">
              <a:buClr>
                <a:schemeClr val="tx1"/>
              </a:buClr>
              <a:buSzPct val="80000"/>
            </a:pPr>
            <a:r>
              <a:rPr lang="zh-CN" altLang="en-US" sz="1600" dirty="0" smtClean="0"/>
              <a:t>首先计算表达式的值，然后将表达式的值与每个</a:t>
            </a:r>
            <a:r>
              <a:rPr lang="en-US" sz="1600" dirty="0" smtClean="0"/>
              <a:t>case</a:t>
            </a:r>
            <a:r>
              <a:rPr lang="zh-CN" altLang="en-US" sz="1600" dirty="0" smtClean="0"/>
              <a:t>后的值进行比较。如果有相符的，就执行对应的语句块，然后跳出</a:t>
            </a:r>
            <a:r>
              <a:rPr lang="en-US" sz="1600" dirty="0" smtClean="0"/>
              <a:t>switch</a:t>
            </a:r>
            <a:r>
              <a:rPr lang="zh-CN" altLang="en-US" sz="1600" dirty="0" smtClean="0"/>
              <a:t>语句。如果没有相符的，就执行</a:t>
            </a:r>
            <a:r>
              <a:rPr lang="en-US" sz="1600" dirty="0" smtClean="0"/>
              <a:t>default</a:t>
            </a:r>
            <a:r>
              <a:rPr lang="zh-CN" altLang="en-US" sz="1600" dirty="0" smtClean="0"/>
              <a:t>语句后面的语句块，然后跳出</a:t>
            </a:r>
            <a:r>
              <a:rPr lang="en-US" sz="1600" dirty="0" smtClean="0"/>
              <a:t>switch</a:t>
            </a:r>
            <a:r>
              <a:rPr lang="zh-CN" altLang="en-US" sz="1600" dirty="0" smtClean="0"/>
              <a:t>语句。其运行流程</a:t>
            </a:r>
            <a:r>
              <a:rPr lang="zh-CN" altLang="en-US" sz="1600" smtClean="0"/>
              <a:t>如图所</a:t>
            </a:r>
            <a:r>
              <a:rPr lang="zh-CN" altLang="en-US" sz="1600" dirty="0" smtClean="0"/>
              <a:t>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71670" y="7000900"/>
          <a:ext cx="4286250" cy="5267325"/>
        </p:xfrm>
        <a:graphic>
          <a:graphicData uri="http://schemas.openxmlformats.org/presentationml/2006/ole">
            <p:oleObj spid="_x0000_s33795" name="Visio" r:id="rId3" imgW="4285100" imgH="5274541" progId="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16 -0.84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85247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if</a:t>
            </a:r>
            <a:r>
              <a:rPr lang="zh-CN" altLang="zh-CN" sz="3600" dirty="0" smtClean="0"/>
              <a:t>语句和</a:t>
            </a:r>
            <a:r>
              <a:rPr lang="en-US" altLang="zh-CN" sz="3600" dirty="0" smtClean="0"/>
              <a:t>switch</a:t>
            </a:r>
            <a:r>
              <a:rPr lang="zh-CN" altLang="zh-CN" sz="3600" dirty="0" smtClean="0"/>
              <a:t>语句的区别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1142984"/>
            <a:ext cx="6715172" cy="4230232"/>
          </a:xfrm>
        </p:spPr>
        <p:txBody>
          <a:bodyPr>
            <a:no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zh-CN" sz="1600" b="1" dirty="0" smtClean="0"/>
              <a:t>．从使用效率上区分</a:t>
            </a:r>
          </a:p>
          <a:p>
            <a:pPr latinLnBrk="1"/>
            <a:r>
              <a:rPr lang="zh-CN" altLang="zh-CN" sz="1600" dirty="0" smtClean="0"/>
              <a:t>从使用效率上区分时，在对同一个变量的不同值作条件判断时，即可以使用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语句，也可以使用</a:t>
            </a:r>
            <a:r>
              <a:rPr lang="en-US" altLang="zh-CN" sz="1600" dirty="0" smtClean="0"/>
              <a:t>if</a:t>
            </a:r>
            <a:r>
              <a:rPr lang="zh-CN" altLang="zh-CN" sz="1600" dirty="0" smtClean="0"/>
              <a:t>语句。使用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语句的效率更高一些，尤其是判断的分支越多越明显。</a:t>
            </a:r>
          </a:p>
          <a:p>
            <a:r>
              <a:rPr lang="en-US" altLang="zh-CN" sz="1600" b="1" dirty="0" smtClean="0"/>
              <a:t>2</a:t>
            </a:r>
            <a:r>
              <a:rPr lang="zh-CN" altLang="zh-CN" sz="1600" b="1" dirty="0" smtClean="0"/>
              <a:t>．从实用性上区分</a:t>
            </a:r>
          </a:p>
          <a:p>
            <a:pPr latinLnBrk="1"/>
            <a:r>
              <a:rPr lang="zh-CN" altLang="zh-CN" sz="1600" dirty="0" smtClean="0"/>
              <a:t>从语句的实用性角度区分时，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语句不如条件语句，</a:t>
            </a:r>
            <a:r>
              <a:rPr lang="en-US" altLang="zh-CN" sz="1600" dirty="0" smtClean="0"/>
              <a:t>if</a:t>
            </a:r>
            <a:r>
              <a:rPr lang="zh-CN" altLang="zh-CN" sz="1600" dirty="0" smtClean="0"/>
              <a:t>语句是应用最广泛和最实用的语句。</a:t>
            </a:r>
          </a:p>
          <a:p>
            <a:r>
              <a:rPr lang="en-US" altLang="zh-CN" sz="1600" b="1" dirty="0" smtClean="0"/>
              <a:t>3</a:t>
            </a:r>
            <a:r>
              <a:rPr lang="zh-CN" altLang="zh-CN" sz="1600" b="1" dirty="0" smtClean="0"/>
              <a:t>．何时使用</a:t>
            </a:r>
            <a:r>
              <a:rPr lang="en-US" altLang="zh-CN" sz="1600" b="1" dirty="0" smtClean="0"/>
              <a:t>if</a:t>
            </a:r>
            <a:r>
              <a:rPr lang="zh-CN" altLang="zh-CN" sz="1600" b="1" dirty="0" smtClean="0"/>
              <a:t>语句和</a:t>
            </a:r>
            <a:r>
              <a:rPr lang="en-US" altLang="zh-CN" sz="1600" b="1" dirty="0" smtClean="0"/>
              <a:t>switch</a:t>
            </a:r>
            <a:r>
              <a:rPr lang="zh-CN" altLang="zh-CN" sz="1600" b="1" dirty="0" smtClean="0"/>
              <a:t>语句</a:t>
            </a:r>
          </a:p>
          <a:p>
            <a:pPr latinLnBrk="1"/>
            <a:r>
              <a:rPr lang="zh-CN" altLang="zh-CN" sz="1600" dirty="0" smtClean="0"/>
              <a:t>在程序开发的过程中，何时使用</a:t>
            </a:r>
            <a:r>
              <a:rPr lang="en-US" altLang="zh-CN" sz="1600" dirty="0" smtClean="0"/>
              <a:t>if</a:t>
            </a:r>
            <a:r>
              <a:rPr lang="zh-CN" altLang="zh-CN" sz="1600" dirty="0" smtClean="0"/>
              <a:t>语句和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语句，这需要根据实际情况而定，应尽量做到物尽其用。不能回为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语句的效率高就一直使用，也不能因为</a:t>
            </a:r>
            <a:r>
              <a:rPr lang="en-US" altLang="zh-CN" sz="1600" dirty="0" smtClean="0"/>
              <a:t>if</a:t>
            </a:r>
            <a:r>
              <a:rPr lang="zh-CN" altLang="zh-CN" sz="1600" dirty="0" smtClean="0"/>
              <a:t>语句常用就不用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语句。需要根据实际情况，具体问题具体分析，使用最适合的条件语句。</a:t>
            </a:r>
          </a:p>
          <a:p>
            <a:pPr latinLnBrk="1"/>
            <a:r>
              <a:rPr lang="zh-CN" altLang="zh-CN" sz="1600" dirty="0" smtClean="0"/>
              <a:t>一般情况下，对于判断条件较少的，可以使用</a:t>
            </a:r>
            <a:r>
              <a:rPr lang="en-US" altLang="zh-CN" sz="1600" dirty="0" smtClean="0"/>
              <a:t>if</a:t>
            </a:r>
            <a:r>
              <a:rPr lang="zh-CN" altLang="zh-CN" sz="1600" dirty="0" smtClean="0"/>
              <a:t>条件语句，但是在实现一些多条件的判断中，最好使用</a:t>
            </a:r>
            <a:r>
              <a:rPr lang="en-US" altLang="zh-CN" sz="1600" dirty="0" smtClean="0"/>
              <a:t>switch</a:t>
            </a:r>
            <a:r>
              <a:rPr lang="zh-CN" altLang="zh-CN" sz="1600" dirty="0" smtClean="0"/>
              <a:t>语句。</a:t>
            </a:r>
            <a:endParaRPr lang="zh-CN" altLang="zh-CN" sz="16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71670" y="7000900"/>
          <a:ext cx="4286250" cy="5267325"/>
        </p:xfrm>
        <a:graphic>
          <a:graphicData uri="http://schemas.openxmlformats.org/presentationml/2006/ole">
            <p:oleObj spid="_x0000_s48130" name="Visio" r:id="rId3" imgW="4285100" imgH="5274541" progId="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0816 -0.84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364</TotalTime>
  <Words>624</Words>
  <Application>Microsoft Office PowerPoint</Application>
  <PresentationFormat>全屏显示(4:3)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夏至</vt:lpstr>
      <vt:lpstr>Visio</vt:lpstr>
      <vt:lpstr>switch条件语句</vt:lpstr>
      <vt:lpstr>幻灯片 2</vt:lpstr>
      <vt:lpstr>包含break的switch语句</vt:lpstr>
      <vt:lpstr>if语句和switch语句的区别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159</cp:revision>
  <dcterms:created xsi:type="dcterms:W3CDTF">2012-10-29T00:41:54Z</dcterms:created>
  <dcterms:modified xsi:type="dcterms:W3CDTF">2017-05-15T15:15:15Z</dcterms:modified>
</cp:coreProperties>
</file>