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/>
              <a:t>time</a:t>
            </a:r>
            <a:r>
              <a:rPr lang="en-US" altLang="zh-CN" sz="5400" dirty="0" smtClean="0">
                <a:effectLst/>
              </a:rPr>
              <a:t>()</a:t>
            </a:r>
            <a:r>
              <a:rPr lang="zh-CN" altLang="en-US" sz="5400" dirty="0" smtClean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792088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/>
              <a:t>time()</a:t>
            </a:r>
            <a:r>
              <a:rPr lang="zh-CN" altLang="zh-CN" sz="1800" dirty="0"/>
              <a:t>函数返回当前的</a:t>
            </a:r>
            <a:r>
              <a:rPr lang="en-US" altLang="zh-CN" sz="1800" dirty="0"/>
              <a:t>Unix</a:t>
            </a:r>
            <a:r>
              <a:rPr lang="zh-CN" altLang="zh-CN" sz="1800" dirty="0"/>
              <a:t>时间戳，即返回从</a:t>
            </a:r>
            <a:r>
              <a:rPr lang="en-US" altLang="zh-CN" sz="1800" dirty="0"/>
              <a:t>Unix</a:t>
            </a:r>
            <a:r>
              <a:rPr lang="zh-CN" altLang="zh-CN" sz="1800" dirty="0"/>
              <a:t>纪元（格林威治时间</a:t>
            </a:r>
            <a:r>
              <a:rPr lang="en-US" altLang="zh-CN" sz="1800" dirty="0"/>
              <a:t>1970</a:t>
            </a:r>
            <a:r>
              <a:rPr lang="zh-CN" altLang="zh-CN" sz="1800" dirty="0"/>
              <a:t>年</a:t>
            </a:r>
            <a:r>
              <a:rPr lang="en-US" altLang="zh-CN" sz="1800" dirty="0"/>
              <a:t>1</a:t>
            </a:r>
            <a:r>
              <a:rPr lang="zh-CN" altLang="zh-CN" sz="1800" dirty="0"/>
              <a:t>月</a:t>
            </a:r>
            <a:r>
              <a:rPr lang="en-US" altLang="zh-CN" sz="1800" dirty="0"/>
              <a:t>1</a:t>
            </a:r>
            <a:r>
              <a:rPr lang="zh-CN" altLang="zh-CN" sz="1800" dirty="0"/>
              <a:t>日</a:t>
            </a:r>
            <a:r>
              <a:rPr lang="en-US" altLang="zh-CN" sz="1800" dirty="0"/>
              <a:t>00:00:00</a:t>
            </a:r>
            <a:r>
              <a:rPr lang="zh-CN" altLang="zh-CN" sz="1800" dirty="0"/>
              <a:t>）到当前时间的秒数。基本语法如下：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1474791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time ( void )</a:t>
            </a:r>
            <a:endParaRPr lang="zh-CN" altLang="zh-CN" sz="1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2348880"/>
            <a:ext cx="7498080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下面代码演示了</a:t>
            </a:r>
            <a:r>
              <a:rPr lang="en-US" altLang="zh-CN" sz="1800" dirty="0"/>
              <a:t>time()</a:t>
            </a:r>
            <a:r>
              <a:rPr lang="zh-CN" altLang="zh-CN" sz="1800" dirty="0"/>
              <a:t>函数的使用：</a:t>
            </a:r>
          </a:p>
        </p:txBody>
      </p:sp>
      <p:sp>
        <p:nvSpPr>
          <p:cNvPr id="7" name="矩形 6"/>
          <p:cNvSpPr/>
          <p:nvPr/>
        </p:nvSpPr>
        <p:spPr>
          <a:xfrm>
            <a:off x="1605072" y="3284984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zh-CN" altLang="en-US" sz="1600" dirty="0" smtClean="0"/>
          </a:p>
          <a:p>
            <a:r>
              <a:rPr lang="en-US" sz="1600" dirty="0" smtClean="0"/>
              <a:t>$</a:t>
            </a:r>
            <a:r>
              <a:rPr lang="en-US" sz="1600" dirty="0" err="1" smtClean="0"/>
              <a:t>nextWeek</a:t>
            </a:r>
            <a:r>
              <a:rPr lang="en-US" sz="1600" dirty="0" smtClean="0"/>
              <a:t> = time () + (7 * 24 * 3600 );</a:t>
            </a:r>
            <a:endParaRPr lang="zh-CN" altLang="en-US" sz="1600" dirty="0" smtClean="0"/>
          </a:p>
          <a:p>
            <a:r>
              <a:rPr lang="en-US" sz="1600" dirty="0" smtClean="0"/>
              <a:t>echo "</a:t>
            </a:r>
            <a:r>
              <a:rPr lang="zh-CN" altLang="en-US" sz="1600" dirty="0" smtClean="0"/>
              <a:t>当 前 日 期</a:t>
            </a:r>
            <a:r>
              <a:rPr lang="en-US" sz="1600" dirty="0" smtClean="0"/>
              <a:t>:" . date ( "Y-m-d" ) . "\n";</a:t>
            </a:r>
            <a:endParaRPr lang="zh-CN" altLang="en-US" sz="1600" dirty="0" smtClean="0"/>
          </a:p>
          <a:p>
            <a:r>
              <a:rPr lang="en-US" sz="1600" dirty="0" smtClean="0"/>
              <a:t>echo "7</a:t>
            </a:r>
            <a:r>
              <a:rPr lang="zh-CN" altLang="en-US" sz="1600" dirty="0" smtClean="0"/>
              <a:t>天后 日期</a:t>
            </a:r>
            <a:r>
              <a:rPr lang="en-US" sz="1600" dirty="0" smtClean="0"/>
              <a:t>:" . date ( "Y-m-d", $</a:t>
            </a:r>
            <a:r>
              <a:rPr lang="en-US" sz="1600" dirty="0" err="1" smtClean="0"/>
              <a:t>nextWeek</a:t>
            </a:r>
            <a:r>
              <a:rPr lang="en-US" sz="1600" dirty="0" smtClean="0"/>
              <a:t> ) . "\n";</a:t>
            </a:r>
            <a:endParaRPr lang="zh-CN" altLang="en-US" sz="1600" dirty="0" smtClean="0"/>
          </a:p>
          <a:p>
            <a:r>
              <a:rPr lang="en-US" sz="1600" dirty="0" smtClean="0"/>
              <a:t>?&gt;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384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107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time()函数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51</cp:revision>
  <dcterms:created xsi:type="dcterms:W3CDTF">2017-05-05T05:05:06Z</dcterms:created>
  <dcterms:modified xsi:type="dcterms:W3CDTF">2017-05-25T16:02:37Z</dcterms:modified>
</cp:coreProperties>
</file>