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8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while</a:t>
            </a:r>
            <a:r>
              <a:rPr lang="zh-CN" altLang="en-US" sz="5400" dirty="0" smtClean="0"/>
              <a:t>循环语句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785794"/>
            <a:ext cx="6500858" cy="357190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600" smtClean="0"/>
              <a:t>while</a:t>
            </a:r>
            <a:r>
              <a:rPr lang="zh-CN" altLang="en-US" sz="1600" dirty="0" smtClean="0"/>
              <a:t>循环用于循环次数不确定的情况。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2500306"/>
            <a:ext cx="3143272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先判断条件表达式，如果条件表达式的值为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true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，则执行循环体，并且在循环体执行完毕后，进入下一次循环；否则退出循环。其运行流程如图所示。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1357298"/>
            <a:ext cx="6858000" cy="738664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while 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) 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循环体</a:t>
            </a:r>
            <a:r>
              <a:rPr lang="en-US" sz="1400" dirty="0" smtClean="0"/>
              <a:t>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4643136" y="2055918"/>
          <a:ext cx="2857822" cy="3873412"/>
        </p:xfrm>
        <a:graphic>
          <a:graphicData uri="http://schemas.openxmlformats.org/presentationml/2006/ole">
            <p:oleObj spid="_x0000_s34817" name="Visio" r:id="rId3" imgW="2300608" imgH="312862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304</TotalTime>
  <Words>95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夏至</vt:lpstr>
      <vt:lpstr>Visio</vt:lpstr>
      <vt:lpstr>while循环语句</vt:lpstr>
      <vt:lpstr>幻灯片 2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161</cp:revision>
  <dcterms:created xsi:type="dcterms:W3CDTF">2012-10-29T00:41:54Z</dcterms:created>
  <dcterms:modified xsi:type="dcterms:W3CDTF">2017-05-15T15:26:28Z</dcterms:modified>
</cp:coreProperties>
</file>