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3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64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sz="5400" dirty="0">
                <a:effectLst/>
              </a:rPr>
              <a:t>关闭连接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908720"/>
            <a:ext cx="7498080" cy="2736304"/>
          </a:xfrm>
        </p:spPr>
        <p:txBody>
          <a:bodyPr>
            <a:normAutofit/>
          </a:bodyPr>
          <a:lstStyle/>
          <a:p>
            <a:pPr latinLnBrk="1"/>
            <a:r>
              <a:rPr lang="zh-CN" altLang="zh-CN" sz="1600" dirty="0"/>
              <a:t>完成数据库访问工作后，应该及时关闭连接释放有关的</a:t>
            </a:r>
            <a:r>
              <a:rPr lang="en-US" altLang="zh-CN" sz="1600" dirty="0" err="1"/>
              <a:t>mysqli</a:t>
            </a:r>
            <a:r>
              <a:rPr lang="zh-CN" altLang="zh-CN" sz="1600" dirty="0"/>
              <a:t>对象。虽然脚本执行结束后，所有打开的数据库连接都将自动关闭，资源被回收；但是，在执行过程中有些页面需要多个数据库连接，各个连接要在适当的时候将其关闭。</a:t>
            </a:r>
          </a:p>
          <a:p>
            <a:r>
              <a:rPr lang="en-US" altLang="zh-CN" sz="1600" dirty="0" err="1"/>
              <a:t>mysqli</a:t>
            </a:r>
            <a:r>
              <a:rPr lang="zh-CN" altLang="zh-CN" sz="1600" dirty="0"/>
              <a:t>对象中的</a:t>
            </a:r>
            <a:r>
              <a:rPr lang="en-US" altLang="zh-CN" sz="1600" dirty="0"/>
              <a:t>close()</a:t>
            </a:r>
            <a:r>
              <a:rPr lang="zh-CN" altLang="zh-CN" sz="1600" dirty="0"/>
              <a:t>方法负责关闭打开的数据库连接，成功时返回</a:t>
            </a:r>
            <a:r>
              <a:rPr lang="en-US" altLang="zh-CN" sz="1600" dirty="0"/>
              <a:t>true,</a:t>
            </a:r>
            <a:r>
              <a:rPr lang="zh-CN" altLang="zh-CN" sz="1600" dirty="0"/>
              <a:t>否则返回</a:t>
            </a:r>
            <a:r>
              <a:rPr lang="en-US" altLang="zh-CN" sz="1600" dirty="0" smtClean="0"/>
              <a:t>false</a:t>
            </a:r>
            <a:r>
              <a:rPr lang="zh-CN" altLang="zh-CN" sz="1600" dirty="0" smtClean="0"/>
              <a:t>。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587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377374"/>
            <a:ext cx="7498080" cy="648072"/>
          </a:xfrm>
        </p:spPr>
        <p:txBody>
          <a:bodyPr>
            <a:normAutofit fontScale="92500" lnSpcReduction="20000"/>
          </a:bodyPr>
          <a:lstStyle/>
          <a:p>
            <a:pPr latinLnBrk="1"/>
            <a:r>
              <a:rPr lang="zh-CN" altLang="zh-CN" sz="1600" dirty="0"/>
              <a:t>编写一个案例，首先连接数据库并输出数据库的版本和默认字符集；接着断开与数据库的连接，检测数据库连接，并再次输出数据库的版本和默认字符集。实现代码如下：</a:t>
            </a:r>
          </a:p>
        </p:txBody>
      </p:sp>
      <p:sp>
        <p:nvSpPr>
          <p:cNvPr id="6" name="矩形 5"/>
          <p:cNvSpPr/>
          <p:nvPr/>
        </p:nvSpPr>
        <p:spPr>
          <a:xfrm>
            <a:off x="1475656" y="1097454"/>
            <a:ext cx="6912768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$</a:t>
            </a:r>
            <a:r>
              <a:rPr lang="en-US" altLang="zh-CN" sz="1200" dirty="0" err="1"/>
              <a:t>mysqli</a:t>
            </a:r>
            <a:r>
              <a:rPr lang="en-US" altLang="zh-CN" sz="1200" dirty="0"/>
              <a:t>=new </a:t>
            </a:r>
            <a:r>
              <a:rPr lang="en-US" altLang="zh-CN" sz="1200" dirty="0" err="1"/>
              <a:t>mysqli</a:t>
            </a:r>
            <a:r>
              <a:rPr lang="en-US" altLang="zh-CN" sz="1200" dirty="0"/>
              <a:t>('localhost','root','123456','jifen');</a:t>
            </a:r>
            <a:endParaRPr lang="zh-CN" altLang="zh-CN" sz="1200" dirty="0"/>
          </a:p>
          <a:p>
            <a:r>
              <a:rPr lang="en-US" altLang="zh-CN" sz="1200" dirty="0"/>
              <a:t>echo "MySQL</a:t>
            </a:r>
            <a:r>
              <a:rPr lang="zh-CN" altLang="zh-CN" sz="1200" dirty="0"/>
              <a:t>版本：</a:t>
            </a:r>
            <a:r>
              <a:rPr lang="en-US" altLang="zh-CN" sz="1200" dirty="0"/>
              <a:t>".$</a:t>
            </a:r>
            <a:r>
              <a:rPr lang="en-US" altLang="zh-CN" sz="1200" dirty="0" err="1"/>
              <a:t>mysqli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get_server_info</a:t>
            </a:r>
            <a:r>
              <a:rPr lang="en-US" altLang="zh-CN" sz="1200" dirty="0"/>
              <a:t>()."&lt;</a:t>
            </a:r>
            <a:r>
              <a:rPr lang="en-US" altLang="zh-CN" sz="1200" dirty="0" err="1"/>
              <a:t>br</a:t>
            </a:r>
            <a:r>
              <a:rPr lang="en-US" altLang="zh-CN" sz="1200" dirty="0"/>
              <a:t>/&gt;";</a:t>
            </a:r>
            <a:endParaRPr lang="zh-CN" altLang="zh-CN" sz="1200" dirty="0"/>
          </a:p>
          <a:p>
            <a:r>
              <a:rPr lang="en-US" altLang="zh-CN" sz="1200" dirty="0"/>
              <a:t>echo "</a:t>
            </a:r>
            <a:r>
              <a:rPr lang="zh-CN" altLang="zh-CN" sz="1200" dirty="0"/>
              <a:t>默认字符集：</a:t>
            </a:r>
            <a:r>
              <a:rPr lang="en-US" altLang="zh-CN" sz="1200" dirty="0"/>
              <a:t>".$</a:t>
            </a:r>
            <a:r>
              <a:rPr lang="en-US" altLang="zh-CN" sz="1200" dirty="0" err="1"/>
              <a:t>mysqli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character_set_name</a:t>
            </a:r>
            <a:r>
              <a:rPr lang="en-US" altLang="zh-CN" sz="1200" dirty="0"/>
              <a:t>()."&lt;</a:t>
            </a:r>
            <a:r>
              <a:rPr lang="en-US" altLang="zh-CN" sz="1200" dirty="0" err="1"/>
              <a:t>br</a:t>
            </a:r>
            <a:r>
              <a:rPr lang="en-US" altLang="zh-CN" sz="1200" dirty="0"/>
              <a:t>/&gt;";</a:t>
            </a:r>
            <a:endParaRPr lang="zh-CN" altLang="zh-CN" sz="1200" dirty="0"/>
          </a:p>
          <a:p>
            <a:r>
              <a:rPr lang="en-US" altLang="zh-CN" sz="1200" dirty="0"/>
              <a:t>$</a:t>
            </a:r>
            <a:r>
              <a:rPr lang="en-US" altLang="zh-CN" sz="1200" dirty="0" err="1"/>
              <a:t>mysqli</a:t>
            </a:r>
            <a:r>
              <a:rPr lang="en-US" altLang="zh-CN" sz="1200" dirty="0"/>
              <a:t>-&gt;close();</a:t>
            </a:r>
            <a:endParaRPr lang="zh-CN" altLang="zh-CN" sz="1200" dirty="0"/>
          </a:p>
          <a:p>
            <a:r>
              <a:rPr lang="en-US" altLang="zh-CN" sz="1200" dirty="0"/>
              <a:t>if(</a:t>
            </a:r>
            <a:r>
              <a:rPr lang="en-US" altLang="zh-CN" sz="1200" dirty="0" err="1"/>
              <a:t>mysqli_connect_error</a:t>
            </a:r>
            <a:r>
              <a:rPr lang="en-US" altLang="zh-CN" sz="1200" dirty="0"/>
              <a:t>()){</a:t>
            </a:r>
            <a:endParaRPr lang="zh-CN" altLang="zh-CN" sz="1200" dirty="0"/>
          </a:p>
          <a:p>
            <a:r>
              <a:rPr lang="en-US" altLang="zh-CN" sz="1200" dirty="0"/>
              <a:t>	echo </a:t>
            </a:r>
            <a:r>
              <a:rPr lang="en-US" altLang="zh-CN" sz="1200" dirty="0" err="1"/>
              <a:t>mysqli_connect_error</a:t>
            </a:r>
            <a:r>
              <a:rPr lang="en-US" altLang="zh-CN" sz="1200" dirty="0"/>
              <a:t>()."&lt;</a:t>
            </a:r>
            <a:r>
              <a:rPr lang="en-US" altLang="zh-CN" sz="1200" dirty="0" err="1"/>
              <a:t>br</a:t>
            </a:r>
            <a:r>
              <a:rPr lang="en-US" altLang="zh-CN" sz="1200" dirty="0"/>
              <a:t>/&gt;";</a:t>
            </a:r>
            <a:endParaRPr lang="zh-CN" altLang="zh-CN" sz="1200" dirty="0"/>
          </a:p>
          <a:p>
            <a:r>
              <a:rPr lang="en-US" altLang="zh-CN" sz="1200" dirty="0"/>
              <a:t>}</a:t>
            </a:r>
            <a:endParaRPr lang="zh-CN" altLang="zh-CN" sz="1200" dirty="0"/>
          </a:p>
          <a:p>
            <a:r>
              <a:rPr lang="en-US" altLang="zh-CN" sz="1200" dirty="0"/>
              <a:t>else </a:t>
            </a:r>
            <a:endParaRPr lang="zh-CN" altLang="zh-CN" sz="1200" dirty="0"/>
          </a:p>
          <a:p>
            <a:r>
              <a:rPr lang="en-US" altLang="zh-CN" sz="1200" dirty="0"/>
              <a:t>{</a:t>
            </a:r>
            <a:endParaRPr lang="zh-CN" altLang="zh-CN" sz="1200" dirty="0"/>
          </a:p>
          <a:p>
            <a:r>
              <a:rPr lang="en-US" altLang="zh-CN" sz="1200" dirty="0"/>
              <a:t>	echo "</a:t>
            </a:r>
            <a:r>
              <a:rPr lang="zh-CN" altLang="zh-CN" sz="1200" dirty="0"/>
              <a:t>没有连接错误</a:t>
            </a:r>
            <a:r>
              <a:rPr lang="en-US" altLang="zh-CN" sz="1200" dirty="0"/>
              <a:t>"."&lt;</a:t>
            </a:r>
            <a:r>
              <a:rPr lang="en-US" altLang="zh-CN" sz="1200" dirty="0" err="1"/>
              <a:t>br</a:t>
            </a:r>
            <a:r>
              <a:rPr lang="en-US" altLang="zh-CN" sz="1200" dirty="0"/>
              <a:t>/&gt;";</a:t>
            </a:r>
            <a:endParaRPr lang="zh-CN" altLang="zh-CN" sz="1200" dirty="0"/>
          </a:p>
          <a:p>
            <a:r>
              <a:rPr lang="en-US" altLang="zh-CN" sz="1200" dirty="0"/>
              <a:t>}</a:t>
            </a:r>
            <a:endParaRPr lang="zh-CN" altLang="zh-CN" sz="1200" dirty="0"/>
          </a:p>
          <a:p>
            <a:r>
              <a:rPr lang="en-US" altLang="zh-CN" sz="1200" dirty="0"/>
              <a:t>echo "MySQL</a:t>
            </a:r>
            <a:r>
              <a:rPr lang="zh-CN" altLang="zh-CN" sz="1200" dirty="0"/>
              <a:t>版本：</a:t>
            </a:r>
            <a:r>
              <a:rPr lang="en-US" altLang="zh-CN" sz="1200" dirty="0"/>
              <a:t>".$</a:t>
            </a:r>
            <a:r>
              <a:rPr lang="en-US" altLang="zh-CN" sz="1200" dirty="0" err="1"/>
              <a:t>mysqli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get_server_info</a:t>
            </a:r>
            <a:r>
              <a:rPr lang="en-US" altLang="zh-CN" sz="1200" dirty="0"/>
              <a:t>()."&lt;</a:t>
            </a:r>
            <a:r>
              <a:rPr lang="en-US" altLang="zh-CN" sz="1200" dirty="0" err="1"/>
              <a:t>br</a:t>
            </a:r>
            <a:r>
              <a:rPr lang="en-US" altLang="zh-CN" sz="1200" dirty="0"/>
              <a:t>/&gt;";</a:t>
            </a:r>
            <a:endParaRPr lang="zh-CN" altLang="zh-CN" sz="1200" dirty="0"/>
          </a:p>
          <a:p>
            <a:r>
              <a:rPr lang="en-US" altLang="zh-CN" sz="1200" dirty="0"/>
              <a:t>echo "</a:t>
            </a:r>
            <a:r>
              <a:rPr lang="zh-CN" altLang="zh-CN" sz="1200" dirty="0"/>
              <a:t>默认字符集：</a:t>
            </a:r>
            <a:r>
              <a:rPr lang="en-US" altLang="zh-CN" sz="1200" dirty="0"/>
              <a:t>".$</a:t>
            </a:r>
            <a:r>
              <a:rPr lang="en-US" altLang="zh-CN" sz="1200" dirty="0" err="1"/>
              <a:t>mysqli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character_set_name</a:t>
            </a:r>
            <a:r>
              <a:rPr lang="en-US" altLang="zh-CN" sz="1200" dirty="0"/>
              <a:t>();</a:t>
            </a:r>
            <a:endParaRPr lang="zh-CN" altLang="zh-CN" sz="12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19584" y="3689742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上述代码的执行结果如下所示：</a:t>
            </a:r>
          </a:p>
        </p:txBody>
      </p:sp>
      <p:sp>
        <p:nvSpPr>
          <p:cNvPr id="11" name="矩形 10"/>
          <p:cNvSpPr/>
          <p:nvPr/>
        </p:nvSpPr>
        <p:spPr>
          <a:xfrm>
            <a:off x="1512240" y="4049782"/>
            <a:ext cx="6912768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MySQL</a:t>
            </a:r>
            <a:r>
              <a:rPr lang="zh-CN" altLang="zh-CN" sz="1200" dirty="0"/>
              <a:t>版本：</a:t>
            </a:r>
            <a:r>
              <a:rPr lang="en-US" altLang="zh-CN" sz="1200" dirty="0"/>
              <a:t>5.5.40</a:t>
            </a:r>
            <a:endParaRPr lang="zh-CN" altLang="zh-CN" sz="1200" dirty="0"/>
          </a:p>
          <a:p>
            <a:r>
              <a:rPr lang="zh-CN" altLang="zh-CN" sz="1200" dirty="0"/>
              <a:t>默认字符集：</a:t>
            </a:r>
            <a:r>
              <a:rPr lang="en-US" altLang="zh-CN" sz="1200" dirty="0" err="1"/>
              <a:t>gbk</a:t>
            </a:r>
            <a:endParaRPr lang="zh-CN" altLang="zh-CN" sz="1200" dirty="0"/>
          </a:p>
          <a:p>
            <a:r>
              <a:rPr lang="zh-CN" altLang="zh-CN" sz="1200" dirty="0"/>
              <a:t>没有连接错误</a:t>
            </a:r>
          </a:p>
          <a:p>
            <a:r>
              <a:rPr lang="en-US" altLang="zh-CN" sz="1200" dirty="0"/>
              <a:t> </a:t>
            </a:r>
            <a:r>
              <a:rPr lang="en-US" altLang="zh-CN" sz="1200" dirty="0" smtClean="0"/>
              <a:t>Warning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mysqli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get_server_info</a:t>
            </a:r>
            <a:r>
              <a:rPr lang="en-US" altLang="zh-CN" sz="1200" dirty="0"/>
              <a:t>(): Couldn't fetch </a:t>
            </a:r>
            <a:r>
              <a:rPr lang="en-US" altLang="zh-CN" sz="1200" dirty="0" err="1"/>
              <a:t>mysqli</a:t>
            </a:r>
            <a:r>
              <a:rPr lang="en-US" altLang="zh-CN" sz="1200" dirty="0"/>
              <a:t> in D:\ch11\mysqli_close.php on line 13</a:t>
            </a:r>
            <a:endParaRPr lang="zh-CN" altLang="zh-CN" sz="1200" dirty="0"/>
          </a:p>
          <a:p>
            <a:r>
              <a:rPr lang="en-US" altLang="zh-CN" sz="1200" dirty="0"/>
              <a:t>MySQL</a:t>
            </a:r>
            <a:r>
              <a:rPr lang="zh-CN" altLang="zh-CN" sz="1200" dirty="0"/>
              <a:t>版本：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en-US" altLang="zh-CN" sz="1200" dirty="0"/>
              <a:t>Warning: </a:t>
            </a:r>
            <a:r>
              <a:rPr lang="en-US" altLang="zh-CN" sz="1200" dirty="0" err="1"/>
              <a:t>mysqli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character_set_name</a:t>
            </a:r>
            <a:r>
              <a:rPr lang="en-US" altLang="zh-CN" sz="1200" dirty="0"/>
              <a:t>(): Couldn't fetch </a:t>
            </a:r>
            <a:r>
              <a:rPr lang="en-US" altLang="zh-CN" sz="1200" dirty="0" err="1"/>
              <a:t>mysqli</a:t>
            </a:r>
            <a:r>
              <a:rPr lang="en-US" altLang="zh-CN" sz="1200" dirty="0"/>
              <a:t> in D:\ch11\mysqli_close.php on line 14</a:t>
            </a:r>
            <a:endParaRPr lang="zh-CN" altLang="zh-CN" sz="1200" dirty="0"/>
          </a:p>
          <a:p>
            <a:r>
              <a:rPr lang="zh-CN" altLang="zh-CN" sz="1200" dirty="0"/>
              <a:t>默认字符集：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331640" y="5777974"/>
            <a:ext cx="7498080" cy="64807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从输出结果中可以看出，当连接被断开之后，获取数据库信息将会出错，但并没有获取到连接错误。这是因为在执行中并没有连接错误，数据库被顺利连接，并被顺利关闭；只有在连接出现错误时才会有错误信息。</a:t>
            </a:r>
          </a:p>
        </p:txBody>
      </p:sp>
    </p:spTree>
    <p:extLst>
      <p:ext uri="{BB962C8B-B14F-4D97-AF65-F5344CB8AC3E}">
        <p14:creationId xmlns:p14="http://schemas.microsoft.com/office/powerpoint/2010/main" val="112484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971</TotalTime>
  <Words>248</Words>
  <Application>Microsoft Office PowerPoint</Application>
  <PresentationFormat>全屏显示(4:3)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夏至</vt:lpstr>
      <vt:lpstr>关闭连接</vt:lpstr>
      <vt:lpstr>PowerPoint 演示文稿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234</cp:revision>
  <dcterms:created xsi:type="dcterms:W3CDTF">2017-05-05T05:05:06Z</dcterms:created>
  <dcterms:modified xsi:type="dcterms:W3CDTF">2017-06-21T07:27:08Z</dcterms:modified>
</cp:coreProperties>
</file>