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E98FC571-715D-4BD6-81BD-9F936DB464B2}">
          <p14:sldIdLst>
            <p14:sldId id="256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 smtClean="0">
                <a:effectLst/>
                <a:latin typeface="Calibri"/>
                <a:ea typeface="宋体"/>
                <a:cs typeface="Times New Roman"/>
              </a:rPr>
              <a:t>创建</a:t>
            </a:r>
            <a:r>
              <a:rPr lang="en-US" altLang="zh-CN" sz="5400" dirty="0">
                <a:effectLst/>
                <a:latin typeface="Calibri"/>
                <a:ea typeface="宋体"/>
                <a:cs typeface="Times New Roman"/>
              </a:rPr>
              <a:t>Cookie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19584" y="476672"/>
            <a:ext cx="7498080" cy="936104"/>
          </a:xfrm>
        </p:spPr>
        <p:txBody>
          <a:bodyPr>
            <a:normAutofit/>
          </a:bodyPr>
          <a:lstStyle/>
          <a:p>
            <a:pPr latinLnBrk="1"/>
            <a:r>
              <a:rPr lang="en-US" altLang="zh-CN" sz="1600" dirty="0" err="1"/>
              <a:t>setcookie</a:t>
            </a:r>
            <a:r>
              <a:rPr lang="en-US" altLang="zh-CN" sz="1600" dirty="0"/>
              <a:t>()</a:t>
            </a:r>
            <a:r>
              <a:rPr lang="zh-CN" altLang="zh-CN" sz="1600" dirty="0"/>
              <a:t>函数可以在</a:t>
            </a:r>
            <a:r>
              <a:rPr lang="en-US" altLang="zh-CN" sz="1600" dirty="0"/>
              <a:t>PHP</a:t>
            </a:r>
            <a:r>
              <a:rPr lang="zh-CN" altLang="zh-CN" sz="1600" dirty="0"/>
              <a:t>程序中生成</a:t>
            </a:r>
            <a:r>
              <a:rPr lang="en-US" altLang="zh-CN" sz="1600" dirty="0"/>
              <a:t>Cookie</a:t>
            </a:r>
            <a:r>
              <a:rPr lang="zh-CN" altLang="zh-CN" sz="1600" dirty="0"/>
              <a:t>，由于</a:t>
            </a:r>
            <a:r>
              <a:rPr lang="en-US" altLang="zh-CN" sz="1600" dirty="0"/>
              <a:t>Cookie</a:t>
            </a:r>
            <a:r>
              <a:rPr lang="zh-CN" altLang="zh-CN" sz="1600" dirty="0"/>
              <a:t>是</a:t>
            </a:r>
            <a:r>
              <a:rPr lang="en-US" altLang="zh-CN" sz="1600" dirty="0"/>
              <a:t>HTTP</a:t>
            </a:r>
            <a:r>
              <a:rPr lang="zh-CN" altLang="zh-CN" sz="1600" dirty="0"/>
              <a:t>标头部分的内容，因此必须在输出任何数据之前调用</a:t>
            </a:r>
            <a:r>
              <a:rPr lang="en-US" altLang="zh-CN" sz="1600" dirty="0" err="1"/>
              <a:t>setcookie</a:t>
            </a:r>
            <a:r>
              <a:rPr lang="en-US" altLang="zh-CN" sz="1600" dirty="0"/>
              <a:t>()</a:t>
            </a:r>
            <a:r>
              <a:rPr lang="zh-CN" altLang="zh-CN" sz="1600" dirty="0"/>
              <a:t>函数，这个限制和</a:t>
            </a:r>
            <a:r>
              <a:rPr lang="en-US" altLang="zh-CN" sz="1600" dirty="0"/>
              <a:t>header()</a:t>
            </a:r>
            <a:r>
              <a:rPr lang="zh-CN" altLang="zh-CN" sz="1600" dirty="0"/>
              <a:t>函数类似。基本形式如下：</a:t>
            </a:r>
            <a:endParaRPr lang="zh-CN" altLang="zh-CN" sz="1800" dirty="0"/>
          </a:p>
        </p:txBody>
      </p:sp>
      <p:sp>
        <p:nvSpPr>
          <p:cNvPr id="7" name="矩形 6"/>
          <p:cNvSpPr/>
          <p:nvPr/>
        </p:nvSpPr>
        <p:spPr>
          <a:xfrm>
            <a:off x="1475656" y="1412776"/>
            <a:ext cx="624321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bool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setcookie</a:t>
            </a:r>
            <a:r>
              <a:rPr lang="en-US" altLang="zh-CN" sz="1600" dirty="0"/>
              <a:t>(string name[,string value [,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expire [,string path [,string domain[,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secure]]]]])</a:t>
            </a:r>
            <a:endParaRPr lang="zh-CN" altLang="zh-CN" sz="1600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219584" y="2204864"/>
            <a:ext cx="7498080" cy="352839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600" dirty="0"/>
              <a:t>在上述语法中，</a:t>
            </a:r>
            <a:r>
              <a:rPr lang="en-US" altLang="zh-CN" sz="1600" dirty="0" err="1"/>
              <a:t>setcookie</a:t>
            </a:r>
            <a:r>
              <a:rPr lang="en-US" altLang="zh-CN" sz="1600" dirty="0"/>
              <a:t>()</a:t>
            </a:r>
            <a:r>
              <a:rPr lang="zh-CN" altLang="zh-CN" sz="1600" dirty="0"/>
              <a:t>函数包含</a:t>
            </a:r>
            <a:r>
              <a:rPr lang="en-US" altLang="zh-CN" sz="1600" dirty="0"/>
              <a:t>6</a:t>
            </a:r>
            <a:r>
              <a:rPr lang="zh-CN" altLang="zh-CN" sz="1600" dirty="0"/>
              <a:t>个参数，具体说明如下所示。</a:t>
            </a:r>
          </a:p>
          <a:p>
            <a:pPr lvl="1"/>
            <a:r>
              <a:rPr lang="en-US" altLang="zh-CN" sz="1200" dirty="0"/>
              <a:t>name  </a:t>
            </a:r>
            <a:r>
              <a:rPr lang="zh-CN" altLang="zh-CN" sz="1200" dirty="0"/>
              <a:t>这是一个必选参数，指定</a:t>
            </a:r>
            <a:r>
              <a:rPr lang="en-US" altLang="zh-CN" sz="1200" dirty="0"/>
              <a:t>Cookie</a:t>
            </a:r>
            <a:r>
              <a:rPr lang="zh-CN" altLang="zh-CN" sz="1200" dirty="0"/>
              <a:t>的名称。使用</a:t>
            </a:r>
            <a:r>
              <a:rPr lang="en-US" altLang="zh-CN" sz="1200" dirty="0"/>
              <a:t>$_COOKIE['</a:t>
            </a:r>
            <a:r>
              <a:rPr lang="en-US" altLang="zh-CN" sz="1200" dirty="0" err="1"/>
              <a:t>cookiename</a:t>
            </a:r>
            <a:r>
              <a:rPr lang="en-US" altLang="zh-CN" sz="1200" dirty="0"/>
              <a:t>']</a:t>
            </a:r>
            <a:r>
              <a:rPr lang="zh-CN" altLang="zh-CN" sz="1200" dirty="0"/>
              <a:t>调用名称为</a:t>
            </a:r>
            <a:r>
              <a:rPr lang="en-US" altLang="zh-CN" sz="1200" dirty="0" err="1"/>
              <a:t>cookiename</a:t>
            </a:r>
            <a:r>
              <a:rPr lang="zh-CN" altLang="zh-CN" sz="1200" dirty="0"/>
              <a:t>的</a:t>
            </a:r>
            <a:r>
              <a:rPr lang="en-US" altLang="zh-CN" sz="1200" dirty="0"/>
              <a:t>Cookie</a:t>
            </a:r>
            <a:r>
              <a:rPr lang="zh-CN" altLang="zh-CN" sz="1200" dirty="0"/>
              <a:t>。</a:t>
            </a:r>
          </a:p>
          <a:p>
            <a:pPr lvl="1"/>
            <a:r>
              <a:rPr lang="en-US" altLang="zh-CN" sz="1200" dirty="0"/>
              <a:t>value  </a:t>
            </a:r>
            <a:r>
              <a:rPr lang="zh-CN" altLang="zh-CN" sz="1200" dirty="0"/>
              <a:t>可选参数，表示</a:t>
            </a:r>
            <a:r>
              <a:rPr lang="en-US" altLang="zh-CN" sz="1200" dirty="0"/>
              <a:t>Cookie</a:t>
            </a:r>
            <a:r>
              <a:rPr lang="zh-CN" altLang="zh-CN" sz="1200" dirty="0"/>
              <a:t>的值，保存在客户端，因此不要保存敏感或者机密的数据。当该参数的值为空字符串时，表示撤销客户端中该</a:t>
            </a:r>
            <a:r>
              <a:rPr lang="en-US" altLang="zh-CN" sz="1200" dirty="0"/>
              <a:t>Cookie</a:t>
            </a:r>
            <a:r>
              <a:rPr lang="zh-CN" altLang="zh-CN" sz="1200" dirty="0"/>
              <a:t>的资料。如果</a:t>
            </a:r>
            <a:r>
              <a:rPr lang="en-US" altLang="zh-CN" sz="1200" dirty="0"/>
              <a:t>name</a:t>
            </a:r>
            <a:r>
              <a:rPr lang="zh-CN" altLang="zh-CN" sz="1200" dirty="0"/>
              <a:t>是</a:t>
            </a:r>
            <a:r>
              <a:rPr lang="en-US" altLang="zh-CN" sz="1200" dirty="0" err="1"/>
              <a:t>cookiename</a:t>
            </a:r>
            <a:r>
              <a:rPr lang="zh-CN" altLang="zh-CN" sz="1200" dirty="0"/>
              <a:t>，那么可以通过</a:t>
            </a:r>
            <a:r>
              <a:rPr lang="en-US" altLang="zh-CN" sz="1200" dirty="0"/>
              <a:t>$_COOKIE['</a:t>
            </a:r>
            <a:r>
              <a:rPr lang="en-US" altLang="zh-CN" sz="1200" dirty="0" err="1"/>
              <a:t>cookiename</a:t>
            </a:r>
            <a:r>
              <a:rPr lang="en-US" altLang="zh-CN" sz="1200" dirty="0"/>
              <a:t>']</a:t>
            </a:r>
            <a:r>
              <a:rPr lang="zh-CN" altLang="zh-CN" sz="1200" dirty="0"/>
              <a:t>取得其值。</a:t>
            </a:r>
          </a:p>
          <a:p>
            <a:pPr lvl="1"/>
            <a:r>
              <a:rPr lang="en-US" altLang="zh-CN" sz="1200" dirty="0"/>
              <a:t>expire  </a:t>
            </a:r>
            <a:r>
              <a:rPr lang="zh-CN" altLang="zh-CN" sz="1200" dirty="0"/>
              <a:t>可选参数，表示</a:t>
            </a:r>
            <a:r>
              <a:rPr lang="en-US" altLang="zh-CN" sz="1200" dirty="0"/>
              <a:t>Cookie</a:t>
            </a:r>
            <a:r>
              <a:rPr lang="zh-CN" altLang="zh-CN" sz="1200" dirty="0"/>
              <a:t>的有效的截止时间，即过期时间或者有效时间，该参数必须是整型。例如，</a:t>
            </a:r>
            <a:r>
              <a:rPr lang="en-US" altLang="zh-CN" sz="1200" dirty="0"/>
              <a:t>time()+60*60*24*30</a:t>
            </a:r>
            <a:r>
              <a:rPr lang="zh-CN" altLang="zh-CN" sz="1200" dirty="0"/>
              <a:t>将设置</a:t>
            </a:r>
            <a:r>
              <a:rPr lang="en-US" altLang="zh-CN" sz="1200" dirty="0"/>
              <a:t>Cookie30</a:t>
            </a:r>
            <a:r>
              <a:rPr lang="zh-CN" altLang="zh-CN" sz="1200" dirty="0"/>
              <a:t>天以后失效。如果没有设置，</a:t>
            </a:r>
            <a:r>
              <a:rPr lang="en-US" altLang="zh-CN" sz="1200" dirty="0"/>
              <a:t>Cookie</a:t>
            </a:r>
            <a:r>
              <a:rPr lang="zh-CN" altLang="zh-CN" sz="1200" dirty="0"/>
              <a:t>将会在会话结束后（一般是浏览器关闭）失效。</a:t>
            </a:r>
          </a:p>
          <a:p>
            <a:pPr lvl="1"/>
            <a:r>
              <a:rPr lang="en-US" altLang="zh-CN" sz="1200" dirty="0"/>
              <a:t>path  </a:t>
            </a:r>
            <a:r>
              <a:rPr lang="zh-CN" altLang="zh-CN" sz="1200" dirty="0"/>
              <a:t>表示</a:t>
            </a:r>
            <a:r>
              <a:rPr lang="en-US" altLang="zh-CN" sz="1200" dirty="0"/>
              <a:t>Cookie</a:t>
            </a:r>
            <a:r>
              <a:rPr lang="zh-CN" altLang="zh-CN" sz="1200" dirty="0"/>
              <a:t>有效的路径，默认值设置为当前目录。如果该参数的值设置为“</a:t>
            </a:r>
            <a:r>
              <a:rPr lang="en-US" altLang="zh-CN" sz="1200" dirty="0"/>
              <a:t>/</a:t>
            </a:r>
            <a:r>
              <a:rPr lang="zh-CN" altLang="zh-CN" sz="1200" dirty="0"/>
              <a:t>”，那么</a:t>
            </a:r>
            <a:r>
              <a:rPr lang="en-US" altLang="zh-CN" sz="1200" dirty="0"/>
              <a:t>Cookie</a:t>
            </a:r>
            <a:r>
              <a:rPr lang="zh-CN" altLang="zh-CN" sz="1200" dirty="0"/>
              <a:t>在整个</a:t>
            </a:r>
            <a:r>
              <a:rPr lang="en-US" altLang="zh-CN" sz="1200" dirty="0"/>
              <a:t>domain</a:t>
            </a:r>
            <a:r>
              <a:rPr lang="zh-CN" altLang="zh-CN" sz="1200" dirty="0"/>
              <a:t>内有效；如果设置为“</a:t>
            </a:r>
            <a:r>
              <a:rPr lang="en-US" altLang="zh-CN" sz="1200" dirty="0"/>
              <a:t>/foo/</a:t>
            </a:r>
            <a:r>
              <a:rPr lang="zh-CN" altLang="zh-CN" sz="1200" dirty="0"/>
              <a:t>”，那么</a:t>
            </a:r>
            <a:r>
              <a:rPr lang="en-US" altLang="zh-CN" sz="1200" dirty="0"/>
              <a:t>Cookie</a:t>
            </a:r>
            <a:r>
              <a:rPr lang="zh-CN" altLang="zh-CN" sz="1200" dirty="0"/>
              <a:t>只在</a:t>
            </a:r>
            <a:r>
              <a:rPr lang="en-US" altLang="zh-CN" sz="1200" dirty="0"/>
              <a:t>domain</a:t>
            </a:r>
            <a:r>
              <a:rPr lang="zh-CN" altLang="zh-CN" sz="1200" dirty="0"/>
              <a:t>下的</a:t>
            </a:r>
            <a:r>
              <a:rPr lang="en-US" altLang="zh-CN" sz="1200" dirty="0"/>
              <a:t>/foo/</a:t>
            </a:r>
            <a:r>
              <a:rPr lang="zh-CN" altLang="zh-CN" sz="1200" dirty="0"/>
              <a:t>目录及其子目录内有效。</a:t>
            </a:r>
          </a:p>
          <a:p>
            <a:pPr lvl="1"/>
            <a:r>
              <a:rPr lang="en-US" altLang="zh-CN" sz="1200" dirty="0"/>
              <a:t>domain  </a:t>
            </a:r>
            <a:r>
              <a:rPr lang="zh-CN" altLang="zh-CN" sz="1200" dirty="0"/>
              <a:t>表示</a:t>
            </a:r>
            <a:r>
              <a:rPr lang="en-US" altLang="zh-CN" sz="1200" dirty="0"/>
              <a:t>Cookie</a:t>
            </a:r>
            <a:r>
              <a:rPr lang="zh-CN" altLang="zh-CN" sz="1200" dirty="0"/>
              <a:t>有效的域名。例如，要使</a:t>
            </a:r>
            <a:r>
              <a:rPr lang="en-US" altLang="zh-CN" sz="1200" dirty="0"/>
              <a:t>Cookie</a:t>
            </a:r>
            <a:r>
              <a:rPr lang="zh-CN" altLang="zh-CN" sz="1200" dirty="0"/>
              <a:t>能加在如</a:t>
            </a:r>
            <a:r>
              <a:rPr lang="en-US" altLang="zh-CN" sz="1200" dirty="0"/>
              <a:t>example.com</a:t>
            </a:r>
            <a:r>
              <a:rPr lang="zh-CN" altLang="zh-CN" sz="1200" dirty="0"/>
              <a:t>域名下的所有子域都有效的话，该参数应该设置为</a:t>
            </a:r>
            <a:r>
              <a:rPr lang="en-US" altLang="zh-CN" sz="1200" dirty="0"/>
              <a:t>.example.com</a:t>
            </a:r>
            <a:r>
              <a:rPr lang="zh-CN" altLang="zh-CN" sz="1200" dirty="0"/>
              <a:t>。虽然，这并不是必须的，但是加上它会兼容更多的浏览器。</a:t>
            </a:r>
          </a:p>
          <a:p>
            <a:pPr lvl="1"/>
            <a:r>
              <a:rPr lang="en-US" altLang="zh-CN" sz="1200" dirty="0"/>
              <a:t>secure  </a:t>
            </a:r>
            <a:r>
              <a:rPr lang="zh-CN" altLang="zh-CN" sz="1200" dirty="0"/>
              <a:t>表示</a:t>
            </a:r>
            <a:r>
              <a:rPr lang="en-US" altLang="zh-CN" sz="1200" dirty="0"/>
              <a:t>Cookie</a:t>
            </a:r>
            <a:r>
              <a:rPr lang="zh-CN" altLang="zh-CN" sz="1200" dirty="0"/>
              <a:t>是否仅通过安全的</a:t>
            </a:r>
            <a:r>
              <a:rPr lang="en-US" altLang="zh-CN" sz="1200" dirty="0"/>
              <a:t>HTTPS</a:t>
            </a:r>
            <a:r>
              <a:rPr lang="zh-CN" altLang="zh-CN" sz="1200" dirty="0"/>
              <a:t>连接传送，默认值为</a:t>
            </a:r>
            <a:r>
              <a:rPr lang="en-US" altLang="zh-CN" sz="1200" dirty="0"/>
              <a:t>false</a:t>
            </a:r>
            <a:r>
              <a:rPr lang="zh-CN" altLang="zh-CN" sz="1200" dirty="0"/>
              <a:t>。当设置成</a:t>
            </a:r>
            <a:r>
              <a:rPr lang="en-US" altLang="zh-CN" sz="1200" dirty="0"/>
              <a:t>true</a:t>
            </a:r>
            <a:r>
              <a:rPr lang="zh-CN" altLang="zh-CN" sz="1200" dirty="0"/>
              <a:t>时，</a:t>
            </a:r>
            <a:r>
              <a:rPr lang="en-US" altLang="zh-CN" sz="1200" dirty="0"/>
              <a:t>Cookie</a:t>
            </a:r>
            <a:r>
              <a:rPr lang="zh-CN" altLang="zh-CN" sz="1200" dirty="0"/>
              <a:t>仅在安全的连接中被设置。</a:t>
            </a:r>
          </a:p>
        </p:txBody>
      </p:sp>
    </p:spTree>
    <p:extLst>
      <p:ext uri="{BB962C8B-B14F-4D97-AF65-F5344CB8AC3E}">
        <p14:creationId xmlns:p14="http://schemas.microsoft.com/office/powerpoint/2010/main" xmlns="" val="106265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19584" y="476672"/>
            <a:ext cx="7498080" cy="504056"/>
          </a:xfrm>
        </p:spPr>
        <p:txBody>
          <a:bodyPr>
            <a:normAutofit/>
          </a:bodyPr>
          <a:lstStyle/>
          <a:p>
            <a:pPr latinLnBrk="1"/>
            <a:r>
              <a:rPr lang="zh-CN" altLang="zh-CN" sz="1600" dirty="0"/>
              <a:t>下面通过</a:t>
            </a:r>
            <a:r>
              <a:rPr lang="en-US" altLang="zh-CN" sz="1600" dirty="0" err="1"/>
              <a:t>setcookie</a:t>
            </a:r>
            <a:r>
              <a:rPr lang="en-US" altLang="zh-CN" sz="1600" dirty="0"/>
              <a:t>()</a:t>
            </a:r>
            <a:r>
              <a:rPr lang="zh-CN" altLang="zh-CN" sz="1600" dirty="0"/>
              <a:t>函数创建</a:t>
            </a:r>
            <a:r>
              <a:rPr lang="en-US" altLang="zh-CN" sz="1600" dirty="0"/>
              <a:t>3</a:t>
            </a:r>
            <a:r>
              <a:rPr lang="zh-CN" altLang="zh-CN" sz="1600" dirty="0"/>
              <a:t>种不同形式的</a:t>
            </a:r>
            <a:r>
              <a:rPr lang="en-US" altLang="zh-CN" sz="1600" dirty="0"/>
              <a:t>Cookie</a:t>
            </a:r>
            <a:r>
              <a:rPr lang="zh-CN" altLang="zh-CN" sz="1600" dirty="0"/>
              <a:t>。代码如下：</a:t>
            </a:r>
            <a:endParaRPr lang="zh-CN" altLang="zh-CN" sz="1800" dirty="0"/>
          </a:p>
        </p:txBody>
      </p:sp>
      <p:sp>
        <p:nvSpPr>
          <p:cNvPr id="7" name="矩形 6"/>
          <p:cNvSpPr/>
          <p:nvPr/>
        </p:nvSpPr>
        <p:spPr>
          <a:xfrm>
            <a:off x="1475656" y="908720"/>
            <a:ext cx="6243214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/>
              <a:t>//</a:t>
            </a:r>
            <a:r>
              <a:rPr lang="zh-CN" altLang="zh-CN" sz="1200" dirty="0"/>
              <a:t>简单创建一个</a:t>
            </a:r>
            <a:r>
              <a:rPr lang="en-US" altLang="zh-CN" sz="1200" dirty="0"/>
              <a:t>cookie</a:t>
            </a:r>
            <a:endParaRPr lang="zh-CN" altLang="zh-CN" sz="1200" dirty="0"/>
          </a:p>
          <a:p>
            <a:r>
              <a:rPr lang="en-US" altLang="zh-CN" sz="1200" dirty="0" err="1"/>
              <a:t>setcookie</a:t>
            </a:r>
            <a:r>
              <a:rPr lang="en-US" altLang="zh-CN" sz="1200" dirty="0"/>
              <a:t>("</a:t>
            </a:r>
            <a:r>
              <a:rPr lang="en-US" altLang="zh-CN" sz="1200" dirty="0" err="1"/>
              <a:t>username","tom</a:t>
            </a:r>
            <a:r>
              <a:rPr lang="en-US" altLang="zh-CN" sz="1200" dirty="0"/>
              <a:t>");</a:t>
            </a:r>
            <a:endParaRPr lang="zh-CN" altLang="zh-CN" sz="1200" dirty="0"/>
          </a:p>
          <a:p>
            <a:r>
              <a:rPr lang="en-US" altLang="zh-CN" sz="1200" dirty="0"/>
              <a:t>//</a:t>
            </a:r>
            <a:r>
              <a:rPr lang="zh-CN" altLang="zh-CN" sz="1200" dirty="0"/>
              <a:t>创建一个带有有效时间为两个小时（</a:t>
            </a:r>
            <a:r>
              <a:rPr lang="en-US" altLang="zh-CN" sz="1200" dirty="0"/>
              <a:t>7200</a:t>
            </a:r>
            <a:r>
              <a:rPr lang="zh-CN" altLang="zh-CN" sz="1200" dirty="0"/>
              <a:t>秒）的</a:t>
            </a:r>
            <a:r>
              <a:rPr lang="en-US" altLang="zh-CN" sz="1200" dirty="0"/>
              <a:t>cookie</a:t>
            </a:r>
            <a:endParaRPr lang="zh-CN" altLang="zh-CN" sz="1200" dirty="0"/>
          </a:p>
          <a:p>
            <a:r>
              <a:rPr lang="en-US" altLang="zh-CN" sz="1200" dirty="0" err="1"/>
              <a:t>setcookie</a:t>
            </a:r>
            <a:r>
              <a:rPr lang="en-US" altLang="zh-CN" sz="1200" dirty="0"/>
              <a:t>("password","123456",time()+7200);</a:t>
            </a:r>
            <a:endParaRPr lang="zh-CN" altLang="zh-CN" sz="1200" dirty="0"/>
          </a:p>
          <a:p>
            <a:r>
              <a:rPr lang="en-US" altLang="zh-CN" sz="1200" dirty="0"/>
              <a:t>//</a:t>
            </a:r>
            <a:r>
              <a:rPr lang="zh-CN" altLang="zh-CN" sz="1200" dirty="0"/>
              <a:t>创建一个完整的</a:t>
            </a:r>
            <a:r>
              <a:rPr lang="en-US" altLang="zh-CN" sz="1200" dirty="0"/>
              <a:t>cookie</a:t>
            </a:r>
            <a:endParaRPr lang="zh-CN" altLang="zh-CN" sz="1200" dirty="0"/>
          </a:p>
          <a:p>
            <a:r>
              <a:rPr lang="en-US" altLang="zh-CN" sz="1200" dirty="0" err="1"/>
              <a:t>setcookie</a:t>
            </a:r>
            <a:r>
              <a:rPr lang="en-US" altLang="zh-CN" sz="1200" dirty="0"/>
              <a:t>("</a:t>
            </a:r>
            <a:r>
              <a:rPr lang="en-US" altLang="zh-CN" sz="1200" dirty="0" err="1"/>
              <a:t>cookie","cookie</a:t>
            </a:r>
            <a:r>
              <a:rPr lang="en-US" altLang="zh-CN" sz="1200" dirty="0"/>
              <a:t> value",time+7200,"/forum",".phpuser.com",1</a:t>
            </a:r>
            <a:r>
              <a:rPr lang="en-US" altLang="zh-CN" sz="1200" dirty="0" smtClean="0"/>
              <a:t>);</a:t>
            </a:r>
            <a:endParaRPr lang="zh-CN" altLang="zh-CN" sz="1200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219584" y="2276872"/>
            <a:ext cx="7498080" cy="1392291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400" dirty="0"/>
              <a:t>在上述代码中，第</a:t>
            </a:r>
            <a:r>
              <a:rPr lang="en-US" altLang="zh-CN" sz="1400" dirty="0"/>
              <a:t>1</a:t>
            </a:r>
            <a:r>
              <a:rPr lang="zh-CN" altLang="zh-CN" sz="1400" dirty="0"/>
              <a:t>行代码创建一个简单的</a:t>
            </a:r>
            <a:r>
              <a:rPr lang="en-US" altLang="zh-CN" sz="1400" dirty="0"/>
              <a:t>Cookie</a:t>
            </a:r>
            <a:r>
              <a:rPr lang="zh-CN" altLang="zh-CN" sz="1400" dirty="0"/>
              <a:t>，其名称是</a:t>
            </a:r>
            <a:r>
              <a:rPr lang="en-US" altLang="zh-CN" sz="1400" dirty="0"/>
              <a:t>username</a:t>
            </a:r>
            <a:r>
              <a:rPr lang="zh-CN" altLang="zh-CN" sz="1400" dirty="0"/>
              <a:t>，值是</a:t>
            </a:r>
            <a:r>
              <a:rPr lang="en-US" altLang="zh-CN" sz="1400" dirty="0"/>
              <a:t>tom</a:t>
            </a:r>
            <a:r>
              <a:rPr lang="zh-CN" altLang="zh-CN" sz="1400" dirty="0"/>
              <a:t>；第</a:t>
            </a:r>
            <a:r>
              <a:rPr lang="en-US" altLang="zh-CN" sz="1400" dirty="0"/>
              <a:t>2</a:t>
            </a:r>
            <a:r>
              <a:rPr lang="zh-CN" altLang="zh-CN" sz="1400" dirty="0"/>
              <a:t>行代码用于创建名称是</a:t>
            </a:r>
            <a:r>
              <a:rPr lang="en-US" altLang="zh-CN" sz="1400" dirty="0"/>
              <a:t>password</a:t>
            </a:r>
            <a:r>
              <a:rPr lang="zh-CN" altLang="zh-CN" sz="1400" dirty="0"/>
              <a:t>的</a:t>
            </a:r>
            <a:r>
              <a:rPr lang="en-US" altLang="zh-CN" sz="1400" dirty="0"/>
              <a:t>Cookie</a:t>
            </a:r>
            <a:r>
              <a:rPr lang="zh-CN" altLang="zh-CN" sz="1400" dirty="0"/>
              <a:t>，其值是</a:t>
            </a:r>
            <a:r>
              <a:rPr lang="en-US" altLang="zh-CN" sz="1400" dirty="0"/>
              <a:t>123456</a:t>
            </a:r>
            <a:r>
              <a:rPr lang="zh-CN" altLang="zh-CN" sz="1400" dirty="0"/>
              <a:t>，有效时间是两个小时，即</a:t>
            </a:r>
            <a:r>
              <a:rPr lang="en-US" altLang="zh-CN" sz="1400" dirty="0"/>
              <a:t>7200</a:t>
            </a:r>
            <a:r>
              <a:rPr lang="zh-CN" altLang="zh-CN" sz="1400" dirty="0"/>
              <a:t>秒；第</a:t>
            </a:r>
            <a:r>
              <a:rPr lang="en-US" altLang="zh-CN" sz="1400" dirty="0"/>
              <a:t>3</a:t>
            </a:r>
            <a:r>
              <a:rPr lang="zh-CN" altLang="zh-CN" sz="1400" dirty="0"/>
              <a:t>行代码的</a:t>
            </a:r>
            <a:r>
              <a:rPr lang="en-US" altLang="zh-CN" sz="1400" dirty="0" err="1"/>
              <a:t>setcookie</a:t>
            </a:r>
            <a:r>
              <a:rPr lang="en-US" altLang="zh-CN" sz="1400" dirty="0"/>
              <a:t>()</a:t>
            </a:r>
            <a:r>
              <a:rPr lang="zh-CN" altLang="zh-CN" sz="1400" dirty="0"/>
              <a:t>函数指定各个参数的值，创建了一个完整的</a:t>
            </a:r>
            <a:r>
              <a:rPr lang="en-US" altLang="zh-CN" sz="1400" dirty="0"/>
              <a:t>Cookie</a:t>
            </a:r>
            <a:r>
              <a:rPr lang="zh-CN" altLang="zh-CN" sz="1400" dirty="0" smtClean="0"/>
              <a:t>。</a:t>
            </a:r>
            <a:endParaRPr lang="en-US" altLang="zh-CN" sz="1400" dirty="0" smtClean="0"/>
          </a:p>
          <a:p>
            <a:pPr latinLnBrk="1"/>
            <a:r>
              <a:rPr lang="en-GB" altLang="zh-CN" sz="1400" dirty="0"/>
              <a:t>Cookie</a:t>
            </a:r>
            <a:r>
              <a:rPr lang="zh-CN" altLang="zh-CN" sz="1400" dirty="0"/>
              <a:t>中可以存放字符串，也可以存放数组，还可以通过在</a:t>
            </a:r>
            <a:r>
              <a:rPr lang="en-GB" altLang="zh-CN" sz="1400" dirty="0"/>
              <a:t>Cookie</a:t>
            </a:r>
            <a:r>
              <a:rPr lang="zh-CN" altLang="zh-CN" sz="1400" dirty="0"/>
              <a:t>名称中使用数组符号来设置</a:t>
            </a:r>
            <a:r>
              <a:rPr lang="en-GB" altLang="zh-CN" sz="1400" dirty="0"/>
              <a:t>Cookie</a:t>
            </a:r>
            <a:r>
              <a:rPr lang="zh-CN" altLang="zh-CN" sz="1400" dirty="0"/>
              <a:t>数组。下面代码所示了</a:t>
            </a:r>
            <a:r>
              <a:rPr lang="en-GB" altLang="zh-CN" sz="1400" dirty="0" err="1"/>
              <a:t>setcookie</a:t>
            </a:r>
            <a:r>
              <a:rPr lang="en-GB" altLang="zh-CN" sz="1400" dirty="0"/>
              <a:t>()</a:t>
            </a:r>
            <a:r>
              <a:rPr lang="zh-CN" altLang="zh-CN" sz="1400" dirty="0"/>
              <a:t>函数使用数组的方法：</a:t>
            </a:r>
          </a:p>
          <a:p>
            <a:pPr latinLnBrk="1"/>
            <a:endParaRPr lang="zh-CN" altLang="zh-CN" sz="1400" dirty="0"/>
          </a:p>
        </p:txBody>
      </p:sp>
      <p:sp>
        <p:nvSpPr>
          <p:cNvPr id="5" name="矩形 4"/>
          <p:cNvSpPr/>
          <p:nvPr/>
        </p:nvSpPr>
        <p:spPr>
          <a:xfrm>
            <a:off x="1475656" y="3669163"/>
            <a:ext cx="6243214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/>
              <a:t>&lt;?</a:t>
            </a:r>
            <a:r>
              <a:rPr lang="en-US" altLang="zh-CN" sz="1200" dirty="0" err="1"/>
              <a:t>php</a:t>
            </a:r>
            <a:endParaRPr lang="zh-CN" altLang="zh-CN" sz="1200" dirty="0"/>
          </a:p>
          <a:p>
            <a:r>
              <a:rPr lang="en-US" altLang="zh-CN" sz="1200" dirty="0" err="1"/>
              <a:t>setcookie</a:t>
            </a:r>
            <a:r>
              <a:rPr lang="en-US" altLang="zh-CN" sz="1200" dirty="0"/>
              <a:t> ( "cookie[three]", "</a:t>
            </a:r>
            <a:r>
              <a:rPr lang="en-US" altLang="zh-CN" sz="1200" dirty="0" err="1"/>
              <a:t>cookiethree</a:t>
            </a:r>
            <a:r>
              <a:rPr lang="en-US" altLang="zh-CN" sz="1200" dirty="0"/>
              <a:t>" );</a:t>
            </a:r>
            <a:endParaRPr lang="zh-CN" altLang="zh-CN" sz="1200" dirty="0"/>
          </a:p>
          <a:p>
            <a:r>
              <a:rPr lang="en-US" altLang="zh-CN" sz="1200" dirty="0" err="1"/>
              <a:t>setcookie</a:t>
            </a:r>
            <a:r>
              <a:rPr lang="en-US" altLang="zh-CN" sz="1200" dirty="0"/>
              <a:t> ( "cookie[two]", "</a:t>
            </a:r>
            <a:r>
              <a:rPr lang="en-US" altLang="zh-CN" sz="1200" dirty="0" err="1"/>
              <a:t>cookietwo</a:t>
            </a:r>
            <a:r>
              <a:rPr lang="en-US" altLang="zh-CN" sz="1200" dirty="0"/>
              <a:t>" );</a:t>
            </a:r>
            <a:endParaRPr lang="zh-CN" altLang="zh-CN" sz="1200" dirty="0"/>
          </a:p>
          <a:p>
            <a:r>
              <a:rPr lang="en-US" altLang="zh-CN" sz="1200" dirty="0" err="1"/>
              <a:t>setcookie</a:t>
            </a:r>
            <a:r>
              <a:rPr lang="en-US" altLang="zh-CN" sz="1200" dirty="0"/>
              <a:t> ( "cookie[one]", "</a:t>
            </a:r>
            <a:r>
              <a:rPr lang="en-US" altLang="zh-CN" sz="1200" dirty="0" err="1"/>
              <a:t>cookieone</a:t>
            </a:r>
            <a:r>
              <a:rPr lang="en-US" altLang="zh-CN" sz="1200" dirty="0"/>
              <a:t>" );</a:t>
            </a:r>
            <a:endParaRPr lang="zh-CN" altLang="zh-CN" sz="1200" dirty="0"/>
          </a:p>
          <a:p>
            <a:r>
              <a:rPr lang="en-US" altLang="zh-CN" sz="1200" dirty="0"/>
              <a:t>?&gt;</a:t>
            </a:r>
            <a:endParaRPr lang="zh-CN" altLang="zh-CN" sz="1200" dirty="0"/>
          </a:p>
        </p:txBody>
      </p:sp>
    </p:spTree>
    <p:extLst>
      <p:ext uri="{BB962C8B-B14F-4D97-AF65-F5344CB8AC3E}">
        <p14:creationId xmlns:p14="http://schemas.microsoft.com/office/powerpoint/2010/main" xmlns="" val="156648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19584" y="476672"/>
            <a:ext cx="7498080" cy="1008112"/>
          </a:xfrm>
        </p:spPr>
        <p:txBody>
          <a:bodyPr>
            <a:normAutofit fontScale="92500" lnSpcReduction="10000"/>
          </a:bodyPr>
          <a:lstStyle/>
          <a:p>
            <a:pPr latinLnBrk="1"/>
            <a:r>
              <a:rPr lang="en-GB" altLang="zh-CN" sz="1600" dirty="0"/>
              <a:t>Cookie</a:t>
            </a:r>
            <a:r>
              <a:rPr lang="zh-CN" altLang="zh-CN" sz="1600" dirty="0"/>
              <a:t>创建完成之后不会立即生效，而是等到请求下一个页面时才能生效。这是因为设置好的</a:t>
            </a:r>
            <a:r>
              <a:rPr lang="en-GB" altLang="zh-CN" sz="1600" dirty="0"/>
              <a:t>Cookie</a:t>
            </a:r>
            <a:r>
              <a:rPr lang="zh-CN" altLang="zh-CN" sz="1600" dirty="0"/>
              <a:t>会由服务器端传递给客户端，在请求下一个页面时，客户端才能将</a:t>
            </a:r>
            <a:r>
              <a:rPr lang="en-GB" altLang="zh-CN" sz="1600" dirty="0"/>
              <a:t>Cookie</a:t>
            </a:r>
            <a:r>
              <a:rPr lang="zh-CN" altLang="zh-CN" sz="1600" dirty="0"/>
              <a:t>取出并传回服务器端。</a:t>
            </a:r>
          </a:p>
          <a:p>
            <a:r>
              <a:rPr lang="zh-CN" altLang="zh-CN" sz="1600" dirty="0"/>
              <a:t>下面代码使用</a:t>
            </a:r>
            <a:r>
              <a:rPr lang="en-GB" altLang="zh-CN" sz="1600" dirty="0"/>
              <a:t>Cookie</a:t>
            </a:r>
            <a:r>
              <a:rPr lang="zh-CN" altLang="zh-CN" sz="1600" dirty="0"/>
              <a:t>实现了判断用户是否第一次访问网站。</a:t>
            </a:r>
            <a:endParaRPr lang="zh-CN" altLang="zh-CN" sz="1800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219584" y="3645024"/>
            <a:ext cx="7498080" cy="1392291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400" dirty="0"/>
              <a:t>运行上述代码时，如果是第一次访问该页面，因为</a:t>
            </a:r>
            <a:r>
              <a:rPr lang="en-US" altLang="zh-CN" sz="1400" dirty="0"/>
              <a:t>Cookie</a:t>
            </a:r>
            <a:r>
              <a:rPr lang="zh-CN" altLang="zh-CN" sz="1400" dirty="0"/>
              <a:t>没有保存所以将输出“您好，第一次访问本站。”。当第二次刷新时，</a:t>
            </a:r>
            <a:r>
              <a:rPr lang="en-US" altLang="zh-CN" sz="1400" dirty="0"/>
              <a:t>Cookie</a:t>
            </a:r>
            <a:r>
              <a:rPr lang="zh-CN" altLang="zh-CN" sz="1400" dirty="0"/>
              <a:t>会发送到服务器端，</a:t>
            </a:r>
            <a:r>
              <a:rPr lang="en-US" altLang="zh-CN" sz="1400" dirty="0"/>
              <a:t>PHP</a:t>
            </a:r>
            <a:r>
              <a:rPr lang="zh-CN" altLang="zh-CN" sz="1400" dirty="0"/>
              <a:t>接受到客户端的</a:t>
            </a:r>
            <a:r>
              <a:rPr lang="en-US" altLang="zh-CN" sz="1400" dirty="0"/>
              <a:t>Cookie</a:t>
            </a:r>
            <a:r>
              <a:rPr lang="zh-CN" altLang="zh-CN" sz="1400"/>
              <a:t>得知不是第一次访问，此时输出“感谢您再次光临本站。”。</a:t>
            </a:r>
            <a:endParaRPr lang="zh-CN" altLang="zh-CN" sz="1400" dirty="0"/>
          </a:p>
        </p:txBody>
      </p:sp>
      <p:sp>
        <p:nvSpPr>
          <p:cNvPr id="5" name="矩形 4"/>
          <p:cNvSpPr/>
          <p:nvPr/>
        </p:nvSpPr>
        <p:spPr>
          <a:xfrm>
            <a:off x="1475656" y="1700808"/>
            <a:ext cx="6953996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/>
              <a:t>&lt;?</a:t>
            </a:r>
            <a:r>
              <a:rPr lang="en-US" altLang="zh-CN" sz="1200" dirty="0" err="1"/>
              <a:t>php</a:t>
            </a:r>
            <a:endParaRPr lang="zh-CN" altLang="zh-CN" sz="1200" dirty="0"/>
          </a:p>
          <a:p>
            <a:r>
              <a:rPr lang="en-US" altLang="zh-CN" sz="1200" dirty="0"/>
              <a:t>if(</a:t>
            </a:r>
            <a:r>
              <a:rPr lang="en-US" altLang="zh-CN" sz="1200" dirty="0" err="1"/>
              <a:t>isset</a:t>
            </a:r>
            <a:r>
              <a:rPr lang="en-US" altLang="zh-CN" sz="1200" dirty="0"/>
              <a:t>($_COOKIE['visited'])){</a:t>
            </a:r>
            <a:endParaRPr lang="zh-CN" altLang="zh-CN" sz="1200" dirty="0"/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setcookie</a:t>
            </a:r>
            <a:r>
              <a:rPr lang="en-US" altLang="zh-CN" sz="1200" dirty="0"/>
              <a:t>("visited","1",mktime()+6400,"/") or die("</a:t>
            </a:r>
            <a:r>
              <a:rPr lang="zh-CN" altLang="zh-CN" sz="1200" dirty="0"/>
              <a:t>您的浏览器不支持或者禁用了</a:t>
            </a:r>
            <a:r>
              <a:rPr lang="en-US" altLang="zh-CN" sz="1200" dirty="0"/>
              <a:t>Cookie</a:t>
            </a:r>
            <a:r>
              <a:rPr lang="zh-CN" altLang="zh-CN" sz="1200" dirty="0"/>
              <a:t>。</a:t>
            </a:r>
            <a:r>
              <a:rPr lang="en-US" altLang="zh-CN" sz="1200" dirty="0"/>
              <a:t>");</a:t>
            </a:r>
            <a:endParaRPr lang="zh-CN" altLang="zh-CN" sz="1200" dirty="0"/>
          </a:p>
          <a:p>
            <a:r>
              <a:rPr lang="en-US" altLang="zh-CN" sz="1200" dirty="0"/>
              <a:t>	echo "</a:t>
            </a:r>
            <a:r>
              <a:rPr lang="zh-CN" altLang="zh-CN" sz="1200" dirty="0"/>
              <a:t>您好，第一次访问本站。</a:t>
            </a:r>
            <a:r>
              <a:rPr lang="en-US" altLang="zh-CN" sz="1200" dirty="0"/>
              <a:t>";</a:t>
            </a:r>
            <a:endParaRPr lang="zh-CN" altLang="zh-CN" sz="1200" dirty="0"/>
          </a:p>
          <a:p>
            <a:r>
              <a:rPr lang="en-US" altLang="zh-CN" sz="1200" dirty="0"/>
              <a:t>} else{</a:t>
            </a:r>
            <a:endParaRPr lang="zh-CN" altLang="zh-CN" sz="1200" dirty="0"/>
          </a:p>
          <a:p>
            <a:r>
              <a:rPr lang="en-US" altLang="zh-CN" sz="1200" dirty="0"/>
              <a:t>	echo "</a:t>
            </a:r>
            <a:r>
              <a:rPr lang="zh-CN" altLang="zh-CN" sz="1200" dirty="0"/>
              <a:t>感谢您再次光临本站。</a:t>
            </a:r>
            <a:r>
              <a:rPr lang="en-US" altLang="zh-CN" sz="1200" dirty="0"/>
              <a:t>";</a:t>
            </a:r>
            <a:endParaRPr lang="zh-CN" altLang="zh-CN" sz="1200" dirty="0"/>
          </a:p>
          <a:p>
            <a:r>
              <a:rPr lang="en-US" altLang="zh-CN" sz="1200" dirty="0"/>
              <a:t>}</a:t>
            </a:r>
            <a:endParaRPr lang="zh-CN" altLang="zh-CN" sz="1200" dirty="0"/>
          </a:p>
          <a:p>
            <a:r>
              <a:rPr lang="en-US" altLang="zh-CN" sz="1200" dirty="0"/>
              <a:t>?&gt;</a:t>
            </a:r>
            <a:endParaRPr lang="zh-CN" altLang="zh-CN" sz="1200" dirty="0"/>
          </a:p>
        </p:txBody>
      </p:sp>
    </p:spTree>
    <p:extLst>
      <p:ext uri="{BB962C8B-B14F-4D97-AF65-F5344CB8AC3E}">
        <p14:creationId xmlns:p14="http://schemas.microsoft.com/office/powerpoint/2010/main" xmlns="" val="330845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874</TotalTime>
  <Words>718</Words>
  <Application>Microsoft Office PowerPoint</Application>
  <PresentationFormat>全屏显示(4:3)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夏至</vt:lpstr>
      <vt:lpstr>创建Cookie</vt:lpstr>
      <vt:lpstr>幻灯片 2</vt:lpstr>
      <vt:lpstr>幻灯片 3</vt:lpstr>
      <vt:lpstr>幻灯片 4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Administrator</cp:lastModifiedBy>
  <cp:revision>197</cp:revision>
  <dcterms:created xsi:type="dcterms:W3CDTF">2017-05-05T05:05:06Z</dcterms:created>
  <dcterms:modified xsi:type="dcterms:W3CDTF">2017-06-24T04:16:52Z</dcterms:modified>
</cp:coreProperties>
</file>