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3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2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删除文件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1214422"/>
            <a:ext cx="63099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bool</a:t>
            </a:r>
            <a:r>
              <a:rPr lang="en-US" sz="1600" dirty="0" smtClean="0"/>
              <a:t> unlink ( string $filename )</a:t>
            </a:r>
            <a:endParaRPr lang="zh-CN" altLang="en-US" sz="1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428604"/>
            <a:ext cx="7498080" cy="5715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要删除一个文件可以使用</a:t>
            </a:r>
            <a:r>
              <a:rPr lang="en-US" sz="1800" dirty="0" smtClean="0"/>
              <a:t>unlink()</a:t>
            </a:r>
            <a:r>
              <a:rPr lang="zh-CN" altLang="en-US" sz="1800" dirty="0" smtClean="0"/>
              <a:t>函数，它的语法格式如下所示。</a:t>
            </a:r>
            <a:endParaRPr lang="zh-CN" altLang="en-US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0733" y="1785926"/>
            <a:ext cx="7498080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执行后将它删除</a:t>
            </a:r>
            <a:r>
              <a:rPr lang="en-US" sz="1800" dirty="0" smtClean="0"/>
              <a:t>$filename</a:t>
            </a:r>
            <a:r>
              <a:rPr lang="zh-CN" altLang="en-US" sz="1800" dirty="0" smtClean="0"/>
              <a:t>指定的文件，成功返回</a:t>
            </a:r>
            <a:r>
              <a:rPr lang="en-US" sz="1800" dirty="0" smtClean="0"/>
              <a:t>true</a:t>
            </a:r>
            <a:r>
              <a:rPr lang="zh-CN" altLang="en-US" sz="1800" dirty="0" smtClean="0"/>
              <a:t>，否则返回</a:t>
            </a:r>
            <a:r>
              <a:rPr lang="en-US" sz="1800" dirty="0" smtClean="0"/>
              <a:t>false</a:t>
            </a:r>
            <a:r>
              <a:rPr lang="zh-CN" altLang="en-US" sz="1800" dirty="0" smtClean="0"/>
              <a:t>。</a:t>
            </a:r>
          </a:p>
          <a:p>
            <a:pPr latinLnBrk="1"/>
            <a:r>
              <a:rPr lang="zh-CN" altLang="en-US" sz="1800" dirty="0" smtClean="0"/>
              <a:t>例如，下面的代码演示了如何使用</a:t>
            </a:r>
            <a:r>
              <a:rPr lang="en-US" sz="1800" dirty="0" smtClean="0"/>
              <a:t>unlink()</a:t>
            </a:r>
            <a:r>
              <a:rPr lang="zh-CN" altLang="en-US" sz="1800" dirty="0" smtClean="0"/>
              <a:t>函数删除文件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1619672" y="2928934"/>
            <a:ext cx="6243214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&lt;?</a:t>
            </a:r>
            <a:r>
              <a:rPr lang="en-US" sz="1600" dirty="0" err="1" smtClean="0"/>
              <a:t>php</a:t>
            </a:r>
            <a:endParaRPr lang="zh-CN" altLang="en-US" sz="1600" dirty="0" smtClean="0"/>
          </a:p>
          <a:p>
            <a:r>
              <a:rPr lang="en-US" sz="1600" dirty="0" smtClean="0"/>
              <a:t>$filename="doc/chars.txt";		</a:t>
            </a:r>
            <a:r>
              <a:rPr lang="en-US" sz="1600" dirty="0" smtClean="0"/>
              <a:t>    //</a:t>
            </a:r>
            <a:r>
              <a:rPr lang="zh-CN" altLang="en-US" sz="1600" dirty="0" smtClean="0"/>
              <a:t>指定文件</a:t>
            </a:r>
          </a:p>
          <a:p>
            <a:r>
              <a:rPr lang="en-US" sz="1600" dirty="0" smtClean="0"/>
              <a:t>if (</a:t>
            </a:r>
            <a:r>
              <a:rPr lang="en-US" sz="1600" dirty="0" err="1" smtClean="0"/>
              <a:t>file_exists</a:t>
            </a:r>
            <a:r>
              <a:rPr lang="en-US" sz="1600" dirty="0" smtClean="0"/>
              <a:t>($filename)) {		</a:t>
            </a:r>
            <a:r>
              <a:rPr lang="en-US" sz="1600" dirty="0" smtClean="0"/>
              <a:t>    //</a:t>
            </a:r>
            <a:r>
              <a:rPr lang="zh-CN" altLang="en-US" sz="1600" dirty="0" smtClean="0"/>
              <a:t>判断文件是否存在</a:t>
            </a:r>
          </a:p>
          <a:p>
            <a:r>
              <a:rPr lang="en-US" sz="1600" dirty="0" smtClean="0"/>
              <a:t>	if(unlink($filename)) {		</a:t>
            </a:r>
            <a:r>
              <a:rPr lang="en-US" sz="1600" dirty="0" smtClean="0"/>
              <a:t>    //</a:t>
            </a:r>
            <a:r>
              <a:rPr lang="zh-CN" altLang="en-US" sz="1600" dirty="0" smtClean="0"/>
              <a:t>执行删除操作</a:t>
            </a:r>
          </a:p>
          <a:p>
            <a:r>
              <a:rPr lang="en-US" sz="1600" dirty="0" smtClean="0"/>
              <a:t>		echo "</a:t>
            </a:r>
            <a:r>
              <a:rPr lang="zh-CN" altLang="en-US" sz="1600" dirty="0" smtClean="0"/>
              <a:t>文件删除</a:t>
            </a:r>
            <a:r>
              <a:rPr lang="zh-CN" altLang="en-US" sz="1600" dirty="0" smtClean="0"/>
              <a:t>成功</a:t>
            </a:r>
            <a:r>
              <a:rPr lang="en-US" sz="1600" dirty="0" smtClean="0"/>
              <a:t>“;    //</a:t>
            </a:r>
            <a:r>
              <a:rPr lang="zh-CN" altLang="en-US" sz="1600" dirty="0" smtClean="0"/>
              <a:t>删除成功</a:t>
            </a:r>
          </a:p>
          <a:p>
            <a:r>
              <a:rPr lang="en-US" sz="1600" dirty="0" smtClean="0"/>
              <a:t>	}</a:t>
            </a:r>
            <a:endParaRPr lang="zh-CN" altLang="en-US" sz="1600" dirty="0" smtClean="0"/>
          </a:p>
          <a:p>
            <a:r>
              <a:rPr lang="en-US" sz="1600" dirty="0" smtClean="0"/>
              <a:t>	else {</a:t>
            </a:r>
            <a:endParaRPr lang="zh-CN" altLang="en-US" sz="1600" dirty="0" smtClean="0"/>
          </a:p>
          <a:p>
            <a:r>
              <a:rPr lang="en-US" sz="1600" dirty="0" smtClean="0"/>
              <a:t>		echo </a:t>
            </a:r>
            <a:r>
              <a:rPr lang="en-US" sz="1600" dirty="0" smtClean="0"/>
              <a:t>"</a:t>
            </a:r>
            <a:r>
              <a:rPr lang="zh-CN" altLang="en-US" sz="1600" dirty="0" smtClean="0"/>
              <a:t>文件</a:t>
            </a:r>
            <a:r>
              <a:rPr lang="zh-CN" altLang="en-US" sz="1600" dirty="0" smtClean="0"/>
              <a:t>删除</a:t>
            </a:r>
            <a:r>
              <a:rPr lang="zh-CN" altLang="en-US" sz="1600" dirty="0" smtClean="0"/>
              <a:t>失败</a:t>
            </a:r>
            <a:r>
              <a:rPr lang="en-US" sz="1600" smtClean="0"/>
              <a:t>";</a:t>
            </a:r>
            <a:r>
              <a:rPr lang="en-US" sz="1600" smtClean="0"/>
              <a:t> </a:t>
            </a:r>
            <a:r>
              <a:rPr lang="en-US" sz="1600" smtClean="0"/>
              <a:t>   //</a:t>
            </a:r>
            <a:r>
              <a:rPr lang="zh-CN" altLang="en-US" sz="1600" dirty="0" smtClean="0"/>
              <a:t>删除</a:t>
            </a:r>
            <a:r>
              <a:rPr lang="zh-CN" altLang="en-US" sz="1600" dirty="0" smtClean="0"/>
              <a:t>失败</a:t>
            </a:r>
          </a:p>
          <a:p>
            <a:r>
              <a:rPr lang="en-US" sz="1600" dirty="0" smtClean="0"/>
              <a:t>	}</a:t>
            </a:r>
            <a:endParaRPr lang="zh-CN" altLang="en-US" sz="1600" dirty="0" smtClean="0"/>
          </a:p>
          <a:p>
            <a:r>
              <a:rPr lang="en-US" sz="1600" dirty="0" smtClean="0"/>
              <a:t>}</a:t>
            </a:r>
            <a:endParaRPr lang="zh-CN" altLang="en-US" sz="1600" dirty="0" smtClean="0"/>
          </a:p>
          <a:p>
            <a:r>
              <a:rPr lang="en-US" sz="1600" dirty="0" smtClean="0"/>
              <a:t>?&gt;</a:t>
            </a:r>
            <a:endParaRPr lang="zh-CN" alt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701</TotalTime>
  <Words>69</Words>
  <Application>Microsoft Office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删除文件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122</cp:revision>
  <dcterms:created xsi:type="dcterms:W3CDTF">2017-05-05T05:05:06Z</dcterms:created>
  <dcterms:modified xsi:type="dcterms:W3CDTF">2017-06-22T13:03:07Z</dcterms:modified>
</cp:coreProperties>
</file>