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文件大小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785926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( string filename )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500042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filesize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函数用于获取指定文件的大小。如果执行成功则返回文件大小的字节数；如果出错则返回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，并且生成一条</a:t>
            </a:r>
            <a:r>
              <a:rPr lang="en-US" sz="1800" dirty="0" smtClean="0"/>
              <a:t>E_WARNING</a:t>
            </a:r>
            <a:r>
              <a:rPr lang="zh-CN" altLang="en-US" sz="1800" dirty="0" smtClean="0"/>
              <a:t>级别的错误。基本形式如下：</a:t>
            </a:r>
            <a:endParaRPr lang="zh-CN" altLang="zh-CN" sz="1800" dirty="0"/>
          </a:p>
        </p:txBody>
      </p:sp>
    </p:spTree>
    <p:extLst>
      <p:ext uri="{BB962C8B-B14F-4D97-AF65-F5344CB8AC3E}">
        <p14:creationId xmlns="" xmlns:p14="http://schemas.microsoft.com/office/powerpoint/2010/main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643050"/>
            <a:ext cx="62432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$filename = </a:t>
            </a:r>
            <a:r>
              <a:rPr lang="en-US" sz="1600" dirty="0" err="1" smtClean="0"/>
              <a:t>filetype</a:t>
            </a:r>
            <a:r>
              <a:rPr lang="en-US" sz="1600" dirty="0" smtClean="0"/>
              <a:t> ( "D:/flower.sql" );</a:t>
            </a:r>
            <a:endParaRPr lang="zh-CN" altLang="en-US" sz="1600" dirty="0" smtClean="0"/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= 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( "D:/flower.sql" );</a:t>
            </a:r>
            <a:endParaRPr lang="zh-CN" altLang="en-US" sz="1600" dirty="0" smtClean="0"/>
          </a:p>
          <a:p>
            <a:r>
              <a:rPr lang="en-US" sz="1600" dirty="0" smtClean="0"/>
              <a:t>echo "D:/flower.sql</a:t>
            </a:r>
            <a:r>
              <a:rPr lang="zh-CN" altLang="en-US" sz="1600" dirty="0" smtClean="0"/>
              <a:t>的类型是：</a:t>
            </a:r>
            <a:r>
              <a:rPr lang="en-US" sz="1600" dirty="0" smtClean="0"/>
              <a:t>" . $filename . ",</a:t>
            </a:r>
            <a:r>
              <a:rPr lang="zh-CN" altLang="en-US" sz="1600" dirty="0" smtClean="0"/>
              <a:t>大小是：</a:t>
            </a:r>
            <a:r>
              <a:rPr lang="en-US" sz="1600" dirty="0" smtClean="0"/>
              <a:t>" . $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. "\n";</a:t>
            </a:r>
            <a:endParaRPr lang="zh-CN" altLang="en-US" sz="1600" dirty="0" smtClean="0"/>
          </a:p>
          <a:p>
            <a:r>
              <a:rPr lang="en-US" sz="1600" dirty="0" smtClean="0"/>
              <a:t>$filename = </a:t>
            </a:r>
            <a:r>
              <a:rPr lang="en-US" sz="1600" dirty="0" err="1" smtClean="0"/>
              <a:t>filetype</a:t>
            </a:r>
            <a:r>
              <a:rPr lang="en-US" sz="1600" dirty="0" smtClean="0"/>
              <a:t> ( "D:/PotPlayer" );</a:t>
            </a:r>
            <a:endParaRPr lang="zh-CN" altLang="en-US" sz="1600" dirty="0" smtClean="0"/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= 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( "D:/PotPlayer" );</a:t>
            </a:r>
            <a:endParaRPr lang="zh-CN" altLang="en-US" sz="1600" dirty="0" smtClean="0"/>
          </a:p>
          <a:p>
            <a:r>
              <a:rPr lang="en-US" sz="1600" dirty="0" smtClean="0"/>
              <a:t>echo "D:/PotPlayer</a:t>
            </a:r>
            <a:r>
              <a:rPr lang="zh-CN" altLang="en-US" sz="1600" dirty="0" smtClean="0"/>
              <a:t>的类型是：</a:t>
            </a:r>
            <a:r>
              <a:rPr lang="en-US" sz="1600" dirty="0" smtClean="0"/>
              <a:t>" . $filename . ",</a:t>
            </a:r>
            <a:r>
              <a:rPr lang="zh-CN" altLang="en-US" sz="1600" dirty="0" smtClean="0"/>
              <a:t>大小是：</a:t>
            </a:r>
            <a:r>
              <a:rPr lang="en-US" sz="1600" dirty="0" smtClean="0"/>
              <a:t>" . $</a:t>
            </a:r>
            <a:r>
              <a:rPr lang="en-US" sz="1600" dirty="0" err="1" smtClean="0"/>
              <a:t>filesize</a:t>
            </a:r>
            <a:r>
              <a:rPr lang="en-US" sz="1600" dirty="0" smtClean="0"/>
              <a:t> . "\n";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8604"/>
            <a:ext cx="7498080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编写一个程序使用</a:t>
            </a:r>
            <a:r>
              <a:rPr lang="en-US" sz="1800" dirty="0" err="1" smtClean="0"/>
              <a:t>filetype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函数和</a:t>
            </a:r>
            <a:r>
              <a:rPr lang="en-US" sz="1800" dirty="0" err="1" smtClean="0"/>
              <a:t>filesize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函数分别获取</a:t>
            </a:r>
            <a:r>
              <a:rPr lang="en-US" sz="1800" dirty="0" smtClean="0"/>
              <a:t>D</a:t>
            </a:r>
            <a:r>
              <a:rPr lang="zh-CN" altLang="en-US" sz="1800" dirty="0" smtClean="0"/>
              <a:t>磁盘下</a:t>
            </a:r>
            <a:r>
              <a:rPr lang="en-US" sz="1800" dirty="0" smtClean="0"/>
              <a:t>flower.sql</a:t>
            </a:r>
            <a:r>
              <a:rPr lang="zh-CN" altLang="en-US" sz="1800" dirty="0" smtClean="0"/>
              <a:t>文件和</a:t>
            </a:r>
            <a:r>
              <a:rPr lang="en-US" sz="1800" dirty="0" err="1" smtClean="0"/>
              <a:t>PotPlayer</a:t>
            </a:r>
            <a:r>
              <a:rPr lang="zh-CN" altLang="en-US" sz="1800" dirty="0" smtClean="0"/>
              <a:t>目录的类型和大小，并且将返回的结果输出。代码如下：</a:t>
            </a:r>
            <a:endParaRPr lang="zh-CN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619672" y="4286256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D:/flower.sql</a:t>
            </a:r>
            <a:r>
              <a:rPr lang="zh-CN" altLang="en-US" sz="1600" dirty="0" smtClean="0"/>
              <a:t>的类型是：</a:t>
            </a:r>
            <a:r>
              <a:rPr lang="en-US" sz="1600" dirty="0" smtClean="0"/>
              <a:t>file,</a:t>
            </a:r>
            <a:r>
              <a:rPr lang="zh-CN" altLang="en-US" sz="1600" dirty="0" smtClean="0"/>
              <a:t>大小是：</a:t>
            </a:r>
            <a:r>
              <a:rPr lang="en-US" sz="1600" dirty="0" smtClean="0"/>
              <a:t>1466</a:t>
            </a:r>
            <a:endParaRPr lang="zh-CN" altLang="en-US" sz="1600" dirty="0" smtClean="0"/>
          </a:p>
          <a:p>
            <a:r>
              <a:rPr lang="en-US" sz="1600" dirty="0" smtClean="0"/>
              <a:t>D:/PotPlayer</a:t>
            </a:r>
            <a:r>
              <a:rPr lang="zh-CN" altLang="en-US" sz="1600" dirty="0" smtClean="0"/>
              <a:t>的类型是：</a:t>
            </a:r>
            <a:r>
              <a:rPr lang="en-US" sz="1600" dirty="0" smtClean="0"/>
              <a:t>dir,</a:t>
            </a:r>
            <a:r>
              <a:rPr lang="zh-CN" altLang="en-US" sz="1600" dirty="0" smtClean="0"/>
              <a:t>大小是：</a:t>
            </a:r>
            <a:r>
              <a:rPr lang="en-US" sz="1600" dirty="0" smtClean="0"/>
              <a:t>8192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28728" y="3500438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执行上述代码，输出结果如下：</a:t>
            </a:r>
            <a:endParaRPr lang="zh-CN" altLang="zh-CN" sz="1800" dirty="0"/>
          </a:p>
        </p:txBody>
      </p:sp>
    </p:spTree>
    <p:extLst>
      <p:ext uri="{BB962C8B-B14F-4D97-AF65-F5344CB8AC3E}">
        <p14:creationId xmlns="" xmlns:p14="http://schemas.microsoft.com/office/powerpoint/2010/main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689</TotalTime>
  <Words>214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文件大小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105</cp:revision>
  <dcterms:created xsi:type="dcterms:W3CDTF">2017-05-05T05:05:06Z</dcterms:created>
  <dcterms:modified xsi:type="dcterms:W3CDTF">2017-06-15T00:50:46Z</dcterms:modified>
</cp:coreProperties>
</file>