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E98FC571-715D-4BD6-81BD-9F936DB464B2}">
          <p14:sldIdLst>
            <p14:sldId id="256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2017/6/15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文件类型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785926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string </a:t>
            </a:r>
            <a:r>
              <a:rPr lang="en-US" sz="1600" dirty="0" err="1" smtClean="0"/>
              <a:t>filetype</a:t>
            </a:r>
            <a:r>
              <a:rPr lang="en-US" sz="1600" dirty="0" smtClean="0"/>
              <a:t>( string filename )</a:t>
            </a:r>
            <a:endParaRPr lang="zh-CN" altLang="en-US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642918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800" dirty="0" smtClean="0"/>
              <a:t>PHP</a:t>
            </a:r>
            <a:r>
              <a:rPr lang="zh-CN" altLang="en-US" sz="1800" dirty="0" smtClean="0"/>
              <a:t>中提供了</a:t>
            </a:r>
            <a:r>
              <a:rPr lang="en-US" sz="1800" dirty="0" err="1" smtClean="0"/>
              <a:t>filetype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函数可以获取文件的类型，并且将类型返回。基本形式如下：</a:t>
            </a:r>
            <a:endParaRPr lang="zh-CN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2571744"/>
            <a:ext cx="7498080" cy="350046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800" dirty="0" smtClean="0"/>
              <a:t>filename</a:t>
            </a:r>
            <a:r>
              <a:rPr lang="zh-CN" altLang="en-US" sz="1800" dirty="0" smtClean="0"/>
              <a:t>参数规定</a:t>
            </a:r>
            <a:r>
              <a:rPr lang="zh-CN" altLang="en-US" sz="1800" dirty="0" smtClean="0"/>
              <a:t>要检查的文件，它是必需的。如果执行函数出错则返回</a:t>
            </a:r>
            <a:r>
              <a:rPr lang="en-US" sz="1800" dirty="0" smtClean="0"/>
              <a:t>false</a:t>
            </a:r>
            <a:r>
              <a:rPr lang="zh-CN" altLang="en-US" sz="1800" dirty="0" smtClean="0"/>
              <a:t>；如果调用失败或者文件类型是未知的，那么</a:t>
            </a:r>
            <a:r>
              <a:rPr lang="en-US" sz="1800" dirty="0" err="1" smtClean="0"/>
              <a:t>filetype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函数还会产生一个</a:t>
            </a:r>
            <a:r>
              <a:rPr lang="en-US" sz="1800" dirty="0" smtClean="0"/>
              <a:t>E_NOTICE</a:t>
            </a:r>
            <a:r>
              <a:rPr lang="zh-CN" altLang="en-US" sz="1800" dirty="0" smtClean="0"/>
              <a:t>消息；如果执行成功则返回文件类型，返回值可能包含以下</a:t>
            </a:r>
            <a:r>
              <a:rPr lang="en-US" sz="1800" dirty="0" smtClean="0"/>
              <a:t>7</a:t>
            </a:r>
            <a:r>
              <a:rPr lang="zh-CN" altLang="en-US" sz="1800" dirty="0" smtClean="0"/>
              <a:t>个的其中一种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en-US" sz="1400" dirty="0" err="1" smtClean="0"/>
              <a:t>fifo</a:t>
            </a:r>
            <a:r>
              <a:rPr lang="en-US" sz="1400" dirty="0" smtClean="0"/>
              <a:t>  </a:t>
            </a:r>
            <a:r>
              <a:rPr lang="zh-CN" altLang="en-US" sz="1400" dirty="0" smtClean="0"/>
              <a:t>命名管道，常用于将信息从一个进程传递到另一个进程。</a:t>
            </a:r>
          </a:p>
          <a:p>
            <a:pPr lvl="1"/>
            <a:r>
              <a:rPr lang="en-US" sz="1400" dirty="0" smtClean="0"/>
              <a:t>char  </a:t>
            </a:r>
            <a:r>
              <a:rPr lang="zh-CN" altLang="en-US" sz="1400" dirty="0" smtClean="0"/>
              <a:t>字符设备，负责操作系统和设备之间进行无缓冲的数据交换。</a:t>
            </a:r>
          </a:p>
          <a:p>
            <a:pPr lvl="1"/>
            <a:r>
              <a:rPr lang="en-US" sz="1400" dirty="0" smtClean="0"/>
              <a:t>dir  </a:t>
            </a:r>
            <a:r>
              <a:rPr lang="zh-CN" altLang="en-US" sz="1400" dirty="0" smtClean="0"/>
              <a:t>目录，即文件夹。</a:t>
            </a:r>
          </a:p>
          <a:p>
            <a:pPr lvl="1"/>
            <a:r>
              <a:rPr lang="en-US" sz="1400" dirty="0" smtClean="0"/>
              <a:t>block  </a:t>
            </a:r>
            <a:r>
              <a:rPr lang="zh-CN" altLang="en-US" sz="1400" dirty="0" smtClean="0"/>
              <a:t>块设备，例如软件驱动器或</a:t>
            </a:r>
            <a:r>
              <a:rPr lang="en-US" sz="1400" dirty="0" smtClean="0"/>
              <a:t>CD-ROM</a:t>
            </a:r>
            <a:r>
              <a:rPr lang="zh-CN" altLang="en-US" sz="1400" dirty="0" smtClean="0"/>
              <a:t>。</a:t>
            </a:r>
          </a:p>
          <a:p>
            <a:pPr lvl="1"/>
            <a:r>
              <a:rPr lang="en-US" sz="1400" dirty="0" smtClean="0"/>
              <a:t>link  </a:t>
            </a:r>
            <a:r>
              <a:rPr lang="zh-CN" altLang="en-US" sz="1400" dirty="0" smtClean="0"/>
              <a:t>符号链接，指向文件指针的指针。</a:t>
            </a:r>
          </a:p>
          <a:p>
            <a:pPr lvl="1"/>
            <a:r>
              <a:rPr lang="en-US" sz="1400" dirty="0" smtClean="0"/>
              <a:t>file  </a:t>
            </a:r>
            <a:r>
              <a:rPr lang="zh-CN" altLang="en-US" sz="1400" dirty="0" smtClean="0"/>
              <a:t>硬链接，作为文件</a:t>
            </a:r>
            <a:r>
              <a:rPr lang="en-US" sz="1400" dirty="0" err="1" smtClean="0"/>
              <a:t>inode</a:t>
            </a:r>
            <a:r>
              <a:rPr lang="zh-CN" altLang="en-US" sz="1400" dirty="0" smtClean="0"/>
              <a:t>的指针。只要认为是一个文件，例如文本文档或可执行文件，都返回这个类型。</a:t>
            </a:r>
          </a:p>
          <a:p>
            <a:pPr lvl="1"/>
            <a:r>
              <a:rPr lang="en-US" sz="1400" dirty="0" smtClean="0"/>
              <a:t>unknown  </a:t>
            </a:r>
            <a:r>
              <a:rPr lang="zh-CN" altLang="en-US" sz="1400" dirty="0" smtClean="0"/>
              <a:t>未知类型。</a:t>
            </a:r>
          </a:p>
          <a:p>
            <a:pPr latinLnBrk="1"/>
            <a:endParaRPr lang="zh-CN" altLang="zh-CN" sz="1800" dirty="0"/>
          </a:p>
        </p:txBody>
      </p:sp>
    </p:spTree>
    <p:extLst>
      <p:ext uri="{BB962C8B-B14F-4D97-AF65-F5344CB8AC3E}">
        <p14:creationId xmlns="" xmlns:p14="http://schemas.microsoft.com/office/powerpoint/2010/main" val="35976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687</TotalTime>
  <Words>185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文件类型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103</cp:revision>
  <dcterms:created xsi:type="dcterms:W3CDTF">2017-05-05T05:05:06Z</dcterms:created>
  <dcterms:modified xsi:type="dcterms:W3CDTF">2017-06-15T00:48:45Z</dcterms:modified>
</cp:coreProperties>
</file>