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3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E98FC571-715D-4BD6-81BD-9F936DB464B2}">
          <p14:sldIdLst>
            <p14:sldId id="256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2017/6/8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 smtClean="0"/>
              <a:t>析构函数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642918"/>
            <a:ext cx="7498080" cy="909630"/>
          </a:xfrm>
        </p:spPr>
        <p:txBody>
          <a:bodyPr>
            <a:normAutofit lnSpcReduction="10000"/>
          </a:bodyPr>
          <a:lstStyle/>
          <a:p>
            <a:pPr latinLnBrk="1"/>
            <a:r>
              <a:rPr lang="zh-CN" altLang="en-US" sz="1800" dirty="0" smtClean="0"/>
              <a:t>析构函数也有一个统一的命名，即</a:t>
            </a:r>
            <a:r>
              <a:rPr lang="en-US" sz="1800" dirty="0" smtClean="0"/>
              <a:t>__destruct()</a:t>
            </a:r>
            <a:r>
              <a:rPr lang="zh-CN" altLang="en-US" sz="1800" dirty="0" smtClean="0"/>
              <a:t>（</a:t>
            </a:r>
            <a:r>
              <a:rPr lang="en-US" sz="1800" dirty="0" smtClean="0"/>
              <a:t>__</a:t>
            </a:r>
            <a:r>
              <a:rPr lang="zh-CN" altLang="en-US" sz="1800" dirty="0" smtClean="0"/>
              <a:t>是双下划线）。析构函数允许在使用一个对象之后执行任意代码来清除内存。默认的仅仅释放对象属性所占用的内存并删除对象相关的资源。</a:t>
            </a:r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1500166" y="1500174"/>
            <a:ext cx="678661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function __ destruct(){</a:t>
            </a:r>
            <a:endParaRPr lang="zh-CN" altLang="en-US" sz="1200" dirty="0" smtClean="0"/>
          </a:p>
          <a:p>
            <a:r>
              <a:rPr lang="en-US" sz="1200" smtClean="0"/>
              <a:t>	//</a:t>
            </a:r>
            <a:r>
              <a:rPr lang="zh-CN" altLang="en-US" sz="1200" smtClean="0"/>
              <a:t>析构函数</a:t>
            </a:r>
            <a:r>
              <a:rPr lang="zh-CN" altLang="en-US" sz="1200" dirty="0" smtClean="0"/>
              <a:t>体</a:t>
            </a:r>
          </a:p>
          <a:p>
            <a:r>
              <a:rPr lang="en-US" sz="1200" dirty="0" smtClean="0"/>
              <a:t>}</a:t>
            </a:r>
            <a:endParaRPr lang="zh-CN" altLang="en-US" sz="12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435608" y="2571744"/>
            <a:ext cx="7498080" cy="78581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zh-CN" altLang="en-US" dirty="0" smtClean="0"/>
              <a:t>与构造函数不同的是，析构函数</a:t>
            </a:r>
            <a:r>
              <a:rPr lang="en-US" dirty="0" smtClean="0"/>
              <a:t>__destruct()</a:t>
            </a:r>
            <a:r>
              <a:rPr lang="zh-CN" altLang="en-US" dirty="0" smtClean="0"/>
              <a:t>不接受任何参数。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386</TotalTime>
  <Words>81</Words>
  <Application>Microsoft Office PowerPoint</Application>
  <PresentationFormat>全屏显示(4:3)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夏至</vt:lpstr>
      <vt:lpstr>析构函数</vt:lpstr>
      <vt:lpstr>幻灯片 2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96</cp:revision>
  <dcterms:created xsi:type="dcterms:W3CDTF">2017-05-05T05:05:06Z</dcterms:created>
  <dcterms:modified xsi:type="dcterms:W3CDTF">2017-06-08T16:45:55Z</dcterms:modified>
</cp:coreProperties>
</file>