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sz="5400" dirty="0">
                <a:effectLst/>
              </a:rPr>
              <a:t>正则表达式函数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1331640" y="260648"/>
            <a:ext cx="7498080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1600" dirty="0"/>
              <a:t>正则表达式只是一个对字符串格式进行匹配的表达式，其在程序中的使用需要借助正则表达式函数，可对字符串进行是否匹配的验证、根据匹配的内容进行替换、根据匹配字符串进行转义等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下表列出了</a:t>
            </a:r>
            <a:r>
              <a:rPr lang="en-US" altLang="zh-CN" sz="1600" dirty="0" smtClean="0"/>
              <a:t>PHP</a:t>
            </a:r>
            <a:r>
              <a:rPr lang="zh-CN" altLang="zh-CN" sz="1600" dirty="0"/>
              <a:t>中与正则表达式有关的函数。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20391"/>
              </p:ext>
            </p:extLst>
          </p:nvPr>
        </p:nvGraphicFramePr>
        <p:xfrm>
          <a:off x="2555776" y="1700808"/>
          <a:ext cx="5225782" cy="2131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192"/>
                <a:gridCol w="3497590"/>
              </a:tblGrid>
              <a:tr h="30243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函数名称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说明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preg_grep()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获取与模式匹配的数组单元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preg_match_all()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进行全局正则表达式的匹配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preg_match()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进行正则表达式的匹配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preg_quote()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转义正则表达式字符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preg_replace()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执行正则表达式的搜索和替换函数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362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preg_replace_callback()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通过回调函数执行正则表达式的搜索和替换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preg_split()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用正则表达式进行字符串分割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2" name="内容占位符 2"/>
          <p:cNvSpPr txBox="1">
            <a:spLocks/>
          </p:cNvSpPr>
          <p:nvPr/>
        </p:nvSpPr>
        <p:spPr>
          <a:xfrm>
            <a:off x="1331640" y="4077072"/>
            <a:ext cx="7498080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 smtClean="0"/>
              <a:t>由</a:t>
            </a:r>
            <a:r>
              <a:rPr lang="zh-CN" altLang="en-US" sz="1600" dirty="0" smtClean="0"/>
              <a:t>上</a:t>
            </a:r>
            <a:r>
              <a:rPr lang="zh-CN" altLang="zh-CN" sz="1600" dirty="0" smtClean="0"/>
              <a:t>表可以</a:t>
            </a:r>
            <a:r>
              <a:rPr lang="zh-CN" altLang="zh-CN" sz="1600" dirty="0"/>
              <a:t>看出，</a:t>
            </a:r>
            <a:r>
              <a:rPr lang="en-US" altLang="zh-CN" sz="1600" dirty="0"/>
              <a:t>PHP</a:t>
            </a:r>
            <a:r>
              <a:rPr lang="zh-CN" altLang="zh-CN" sz="1600" dirty="0"/>
              <a:t>正则表达式的使用不仅仅是检测字符串的格式是否匹配，而是除此之外还可以根据匹配的内容进行替换、分割等操作。</a:t>
            </a:r>
          </a:p>
        </p:txBody>
      </p:sp>
    </p:spTree>
    <p:extLst>
      <p:ext uri="{BB962C8B-B14F-4D97-AF65-F5344CB8AC3E}">
        <p14:creationId xmlns:p14="http://schemas.microsoft.com/office/powerpoint/2010/main" val="11248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1066</TotalTime>
  <Words>150</Words>
  <Application>Microsoft Office PowerPoint</Application>
  <PresentationFormat>全屏显示(4:3)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正则表达式函数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264</cp:revision>
  <dcterms:created xsi:type="dcterms:W3CDTF">2017-05-05T05:05:06Z</dcterms:created>
  <dcterms:modified xsi:type="dcterms:W3CDTF">2017-06-21T09:02:00Z</dcterms:modified>
</cp:coreProperties>
</file>