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3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测试连接错误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908720"/>
            <a:ext cx="7498080" cy="648072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600" dirty="0" err="1"/>
              <a:t>mysqli_connect_errno</a:t>
            </a:r>
            <a:r>
              <a:rPr lang="en-US" altLang="zh-CN" sz="1600" dirty="0"/>
              <a:t>()</a:t>
            </a:r>
            <a:r>
              <a:rPr lang="zh-CN" altLang="zh-CN" sz="1600" dirty="0"/>
              <a:t>函数返回上一个</a:t>
            </a:r>
            <a:r>
              <a:rPr lang="en-US" altLang="zh-CN" sz="1600" dirty="0"/>
              <a:t>MySQL</a:t>
            </a:r>
            <a:r>
              <a:rPr lang="zh-CN" altLang="zh-CN" sz="1600" dirty="0"/>
              <a:t>操作产生的文本错误信息，如果</a:t>
            </a:r>
            <a:r>
              <a:rPr lang="en-US" altLang="zh-CN" sz="1600" dirty="0"/>
              <a:t>MySQL</a:t>
            </a:r>
            <a:r>
              <a:rPr lang="zh-CN" altLang="zh-CN" sz="1600" dirty="0"/>
              <a:t>操作没有出错，则返回空字符串，该函数的语法格式如下：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1628800"/>
            <a:ext cx="69127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string </a:t>
            </a:r>
            <a:r>
              <a:rPr lang="en-US" altLang="zh-CN" sz="1400" dirty="0" err="1"/>
              <a:t>mysqli_connect_errno</a:t>
            </a:r>
            <a:r>
              <a:rPr lang="en-US" altLang="zh-CN" sz="1400" dirty="0"/>
              <a:t>() ([ resource $</a:t>
            </a:r>
            <a:r>
              <a:rPr lang="en-US" altLang="zh-CN" sz="1400" dirty="0" err="1"/>
              <a:t>link_identifier</a:t>
            </a:r>
            <a:r>
              <a:rPr lang="en-US" altLang="zh-CN" sz="1400" dirty="0"/>
              <a:t> ] )</a:t>
            </a:r>
            <a:endParaRPr lang="zh-CN" altLang="zh-CN" sz="14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9584" y="213285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可选参数</a:t>
            </a:r>
            <a:r>
              <a:rPr lang="en-US" altLang="zh-CN" sz="1600" dirty="0"/>
              <a:t>$</a:t>
            </a:r>
            <a:r>
              <a:rPr lang="en-US" altLang="zh-CN" sz="1600" dirty="0" err="1"/>
              <a:t>link_identifier</a:t>
            </a:r>
            <a:r>
              <a:rPr lang="zh-CN" altLang="zh-CN" sz="1600" dirty="0"/>
              <a:t>表示一个连接标识符。如果没有指定，则从上一个成功打开的</a:t>
            </a:r>
            <a:r>
              <a:rPr lang="en-US" altLang="zh-CN" sz="1600" dirty="0"/>
              <a:t>MySQL</a:t>
            </a:r>
            <a:r>
              <a:rPr lang="zh-CN" altLang="zh-CN" sz="1600" dirty="0"/>
              <a:t>服务器中提取错误信息。</a:t>
            </a:r>
          </a:p>
        </p:txBody>
      </p:sp>
    </p:spTree>
    <p:extLst>
      <p:ext uri="{BB962C8B-B14F-4D97-AF65-F5344CB8AC3E}">
        <p14:creationId xmlns:p14="http://schemas.microsoft.com/office/powerpoint/2010/main" val="425873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648072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假设要连接本地数据库中不存在的“</a:t>
            </a:r>
            <a:r>
              <a:rPr lang="en-US" altLang="zh-CN" sz="1600" dirty="0"/>
              <a:t>school</a:t>
            </a:r>
            <a:r>
              <a:rPr lang="zh-CN" altLang="zh-CN" sz="1600" dirty="0"/>
              <a:t>”数据库，使用</a:t>
            </a:r>
            <a:r>
              <a:rPr lang="en-US" altLang="zh-CN" sz="1600" dirty="0" err="1"/>
              <a:t>mysqli_connect_errno</a:t>
            </a:r>
            <a:r>
              <a:rPr lang="en-US" altLang="zh-CN" sz="1600" dirty="0"/>
              <a:t>()</a:t>
            </a:r>
            <a:r>
              <a:rPr lang="zh-CN" altLang="zh-CN" sz="1600" dirty="0"/>
              <a:t>函数显示错误信息。实现代码如下：</a:t>
            </a:r>
          </a:p>
        </p:txBody>
      </p:sp>
      <p:sp>
        <p:nvSpPr>
          <p:cNvPr id="6" name="矩形 5"/>
          <p:cNvSpPr/>
          <p:nvPr/>
        </p:nvSpPr>
        <p:spPr>
          <a:xfrm>
            <a:off x="1475656" y="1196752"/>
            <a:ext cx="6912768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&lt;?</a:t>
            </a:r>
            <a:r>
              <a:rPr lang="en-US" altLang="zh-CN" sz="1400" dirty="0" err="1"/>
              <a:t>php</a:t>
            </a:r>
            <a:endParaRPr lang="zh-CN" altLang="zh-CN" sz="1400" dirty="0"/>
          </a:p>
          <a:p>
            <a:r>
              <a:rPr lang="en-US" altLang="zh-CN" sz="1400" dirty="0"/>
              <a:t>$</a:t>
            </a:r>
            <a:r>
              <a:rPr lang="en-US" altLang="zh-CN" sz="1400" dirty="0" err="1"/>
              <a:t>mysqli</a:t>
            </a:r>
            <a:r>
              <a:rPr lang="en-US" altLang="zh-CN" sz="1400" dirty="0"/>
              <a:t>=new </a:t>
            </a:r>
            <a:r>
              <a:rPr lang="en-US" altLang="zh-CN" sz="1400" dirty="0" err="1"/>
              <a:t>mysqli</a:t>
            </a:r>
            <a:r>
              <a:rPr lang="en-US" altLang="zh-CN" sz="1400" dirty="0"/>
              <a:t>('localhost','root','123456','school');</a:t>
            </a:r>
            <a:endParaRPr lang="zh-CN" altLang="zh-CN" sz="1400" dirty="0"/>
          </a:p>
          <a:p>
            <a:r>
              <a:rPr lang="en-US" altLang="zh-CN" sz="1400" dirty="0"/>
              <a:t>if(</a:t>
            </a:r>
            <a:r>
              <a:rPr lang="en-US" altLang="zh-CN" sz="1400" dirty="0" err="1"/>
              <a:t>mysqli_connect_errno</a:t>
            </a:r>
            <a:r>
              <a:rPr lang="en-US" altLang="zh-CN" sz="1400" dirty="0"/>
              <a:t>()){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('</a:t>
            </a:r>
            <a:r>
              <a:rPr lang="zh-CN" altLang="zh-CN" sz="1400" dirty="0"/>
              <a:t>连接失败：</a:t>
            </a:r>
            <a:r>
              <a:rPr lang="en-US" altLang="zh-CN" sz="1400" dirty="0"/>
              <a:t>%s\n',</a:t>
            </a:r>
            <a:r>
              <a:rPr lang="en-US" altLang="zh-CN" sz="1400" dirty="0" err="1"/>
              <a:t>mysqli_connect_error</a:t>
            </a:r>
            <a:r>
              <a:rPr lang="en-US" altLang="zh-CN" sz="1400" dirty="0"/>
              <a:t>());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else{</a:t>
            </a:r>
            <a:endParaRPr lang="zh-CN" altLang="zh-CN" sz="1400" dirty="0"/>
          </a:p>
          <a:p>
            <a:r>
              <a:rPr lang="en-US" altLang="zh-CN" sz="1400" dirty="0"/>
              <a:t>	echo "schools</a:t>
            </a:r>
            <a:r>
              <a:rPr lang="zh-CN" altLang="zh-CN" sz="1400" dirty="0"/>
              <a:t>连接成功</a:t>
            </a:r>
            <a:r>
              <a:rPr lang="en-US" altLang="zh-CN" sz="1400" dirty="0"/>
              <a:t>"."&lt;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/&gt;";</a:t>
            </a:r>
            <a:endParaRPr lang="zh-CN" altLang="zh-CN" sz="1400" dirty="0"/>
          </a:p>
          <a:p>
            <a:r>
              <a:rPr lang="en-US" altLang="zh-CN" sz="1400" dirty="0"/>
              <a:t>}</a:t>
            </a:r>
            <a:endParaRPr lang="zh-CN" altLang="zh-CN" sz="1400" dirty="0"/>
          </a:p>
          <a:p>
            <a:r>
              <a:rPr lang="en-US" altLang="zh-CN" sz="1400" dirty="0"/>
              <a:t>?&gt;</a:t>
            </a:r>
            <a:endParaRPr lang="zh-CN" altLang="zh-CN" sz="14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19584" y="357301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上述代码的执行结果如下所示：</a:t>
            </a:r>
          </a:p>
        </p:txBody>
      </p:sp>
      <p:sp>
        <p:nvSpPr>
          <p:cNvPr id="11" name="矩形 10"/>
          <p:cNvSpPr/>
          <p:nvPr/>
        </p:nvSpPr>
        <p:spPr>
          <a:xfrm>
            <a:off x="1512240" y="4077072"/>
            <a:ext cx="6912768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Warning: </a:t>
            </a:r>
            <a:r>
              <a:rPr lang="en-US" altLang="zh-CN" sz="1400" dirty="0" err="1"/>
              <a:t>mysqli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mysqli</a:t>
            </a:r>
            <a:r>
              <a:rPr lang="en-US" altLang="zh-CN" sz="1400" dirty="0"/>
              <a:t>(): (HY000/1049): Unknown database 'schools' in C:\Users\Administrator\Zend\workspaces\DefaultWorkspace\11-4\4.php on line 3</a:t>
            </a:r>
            <a:endParaRPr lang="zh-CN" altLang="zh-CN" sz="1400" dirty="0"/>
          </a:p>
          <a:p>
            <a:r>
              <a:rPr lang="zh-CN" altLang="zh-CN" sz="1400" dirty="0"/>
              <a:t>连接失败：</a:t>
            </a:r>
            <a:r>
              <a:rPr lang="en-US" altLang="zh-CN" sz="1400" dirty="0"/>
              <a:t>Unknown database 'school'\n</a:t>
            </a:r>
            <a:endParaRPr lang="zh-CN" altLang="zh-CN" sz="1400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331640" y="5013176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由于本地服务器中没有数据库</a:t>
            </a:r>
            <a:r>
              <a:rPr lang="en-US" altLang="zh-CN" sz="1600" dirty="0"/>
              <a:t>school</a:t>
            </a:r>
            <a:r>
              <a:rPr lang="zh-CN" altLang="zh-CN" sz="1600" dirty="0"/>
              <a:t>，因此有着“</a:t>
            </a:r>
            <a:r>
              <a:rPr lang="en-US" altLang="zh-CN" sz="1600" dirty="0"/>
              <a:t>Unknown database 'school'\n</a:t>
            </a:r>
            <a:r>
              <a:rPr lang="zh-CN" altLang="zh-CN" sz="1600"/>
              <a:t>”提示错误。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248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969</TotalTime>
  <Words>170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测试连接错误</vt:lpstr>
      <vt:lpstr>PowerPoint 演示文稿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232</cp:revision>
  <dcterms:created xsi:type="dcterms:W3CDTF">2017-05-05T05:05:06Z</dcterms:created>
  <dcterms:modified xsi:type="dcterms:W3CDTF">2017-06-21T07:25:13Z</dcterms:modified>
</cp:coreProperties>
</file>