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8FC571-715D-4BD6-81BD-9F936DB464B2}">
          <p14:sldIdLst>
            <p14:sldId id="256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2017/7/3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sz="5400" dirty="0" smtClean="0"/>
              <a:t>特殊数据类型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txBody>
          <a:bodyPr/>
          <a:lstStyle/>
          <a:p>
            <a:r>
              <a:rPr lang="zh-CN" altLang="zh-CN" b="1" dirty="0">
                <a:effectLst/>
              </a:rPr>
              <a:t>资源数据类型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1412776"/>
            <a:ext cx="7498080" cy="2448272"/>
          </a:xfrm>
        </p:spPr>
        <p:txBody>
          <a:bodyPr>
            <a:normAutofit/>
          </a:bodyPr>
          <a:lstStyle/>
          <a:p>
            <a:r>
              <a:rPr lang="zh-CN" altLang="zh-CN" sz="1600" dirty="0"/>
              <a:t>资源是一种特殊变量，保存了到外部资源的一个引用。资源是通过专门的函数来创建和使用的。例如</a:t>
            </a:r>
            <a:r>
              <a:rPr lang="en-US" altLang="zh-CN" sz="1600" dirty="0"/>
              <a:t>MySQL</a:t>
            </a:r>
            <a:r>
              <a:rPr lang="zh-CN" altLang="zh-CN" sz="1600" dirty="0"/>
              <a:t>数据库，其资源的创建者是名称是</a:t>
            </a:r>
            <a:r>
              <a:rPr lang="en-US" altLang="zh-CN" sz="1600" dirty="0" err="1"/>
              <a:t>mysql_connect</a:t>
            </a:r>
            <a:r>
              <a:rPr lang="zh-CN" altLang="zh-CN" sz="1600" dirty="0"/>
              <a:t>的连接函数，当该函数连接到一台</a:t>
            </a:r>
            <a:r>
              <a:rPr lang="en-US" altLang="zh-CN" sz="1600" dirty="0"/>
              <a:t>MySQL</a:t>
            </a:r>
            <a:r>
              <a:rPr lang="zh-CN" altLang="zh-CN" sz="1600" dirty="0"/>
              <a:t>数据库后，这时就创建了一个</a:t>
            </a:r>
            <a:r>
              <a:rPr lang="en-US" altLang="zh-CN" sz="1600" dirty="0"/>
              <a:t>MySQL</a:t>
            </a:r>
            <a:r>
              <a:rPr lang="zh-CN" altLang="zh-CN" sz="1600" dirty="0"/>
              <a:t>数据库连接句柄资源，直到</a:t>
            </a:r>
            <a:r>
              <a:rPr lang="en-US" altLang="zh-CN" sz="1600" dirty="0" err="1"/>
              <a:t>mysql_close</a:t>
            </a:r>
            <a:r>
              <a:rPr lang="en-US" altLang="zh-CN" sz="1600" dirty="0"/>
              <a:t>()</a:t>
            </a:r>
            <a:r>
              <a:rPr lang="zh-CN" altLang="zh-CN" sz="1600" dirty="0"/>
              <a:t>函数调用时，</a:t>
            </a:r>
            <a:r>
              <a:rPr lang="en-US" altLang="zh-CN" sz="1600" dirty="0"/>
              <a:t>MySQL</a:t>
            </a:r>
            <a:r>
              <a:rPr lang="zh-CN" altLang="zh-CN" sz="1600" dirty="0"/>
              <a:t>连接句柄资源被销毁。</a:t>
            </a:r>
            <a:endParaRPr lang="zh-CN" altLang="en-US" sz="1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050466"/>
              </p:ext>
            </p:extLst>
          </p:nvPr>
        </p:nvGraphicFramePr>
        <p:xfrm>
          <a:off x="1187624" y="2780928"/>
          <a:ext cx="7499351" cy="3078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2384"/>
                <a:gridCol w="1498370"/>
                <a:gridCol w="2494284"/>
                <a:gridCol w="1121903"/>
                <a:gridCol w="1042410"/>
              </a:tblGrid>
              <a:tr h="1981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资源类型名称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建立者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使用者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销毁者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定义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43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aspellaspell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aspell_new()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aspell_check(),aspell_check_raw()</a:t>
                      </a:r>
                      <a:r>
                        <a:rPr lang="zh-CN" sz="900" kern="100">
                          <a:effectLst/>
                        </a:rPr>
                        <a:t>和</a:t>
                      </a:r>
                      <a:r>
                        <a:rPr lang="en-US" sz="900" kern="100">
                          <a:effectLst/>
                        </a:rPr>
                        <a:t>aspell_suggest()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None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Aspell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directionary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bzip2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bzopen()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bzerrno(),bzerror(),bzerrstr(),bzflush(),bzread()</a:t>
                      </a:r>
                      <a:r>
                        <a:rPr lang="zh-CN" sz="900" kern="100">
                          <a:effectLst/>
                        </a:rPr>
                        <a:t>和</a:t>
                      </a:r>
                      <a:r>
                        <a:rPr lang="en-US" sz="900" kern="100">
                          <a:effectLst/>
                        </a:rPr>
                        <a:t>bzwrite()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Bzclose()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Bzip2 file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COM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com_load()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com_invoke(),com_propget(),com_get(),com_propput(),com_set()</a:t>
                      </a:r>
                      <a:r>
                        <a:rPr lang="zh-CN" sz="900" kern="100">
                          <a:effectLst/>
                        </a:rPr>
                        <a:t>和</a:t>
                      </a:r>
                      <a:r>
                        <a:rPr lang="en-US" sz="900" kern="100">
                          <a:effectLst/>
                        </a:rPr>
                        <a:t>com_propput() 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None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COM object reference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curl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curl_copy_handle()</a:t>
                      </a:r>
                      <a:endParaRPr lang="zh-CN" sz="10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curl_init()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curl_copy_handle(),curl_erroo(),curl_error(),curl_exec(),curl_getinfo()</a:t>
                      </a:r>
                      <a:r>
                        <a:rPr lang="zh-CN" sz="900" kern="100">
                          <a:effectLst/>
                        </a:rPr>
                        <a:t>和</a:t>
                      </a:r>
                      <a:r>
                        <a:rPr lang="en-US" sz="900" kern="100">
                          <a:effectLst/>
                        </a:rPr>
                        <a:t>curl_setopt()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curl_close()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Curl session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43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dbm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dbmopen()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dbmexists(),dbmfetch(),dbminsert(),dbmreplace(),dbmdelete(),dbmfirstkey()</a:t>
                      </a:r>
                      <a:r>
                        <a:rPr lang="zh-CN" sz="900" kern="100">
                          <a:effectLst/>
                        </a:rPr>
                        <a:t>和</a:t>
                      </a:r>
                      <a:r>
                        <a:rPr lang="en-US" sz="900" kern="100">
                          <a:effectLst/>
                        </a:rPr>
                        <a:t>dbmnextkey()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dbm_close()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Link to DBM database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972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mysql link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mysql_connect()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mysql_affected_rows(),mysql_change_user(),mysql_create_db(),mysql_data_seek(),mysql_db_name(),mysql_db_query(),mysql_drop_db(),mysql_errno(),mysql_error(),mysql_insert_id(),mysql_list_dbs(),mysql_list_fields(),mysql_list_tables(),mysql_query(),mysql_result(),mysql_select_db(),mysql_tablename(),mysql_get_host_info(),mysql_get_proto_info()</a:t>
                      </a:r>
                      <a:r>
                        <a:rPr lang="zh-CN" sz="900" kern="100">
                          <a:effectLst/>
                        </a:rPr>
                        <a:t>和</a:t>
                      </a:r>
                      <a:r>
                        <a:rPr lang="en-US" sz="900" kern="100">
                          <a:effectLst/>
                        </a:rPr>
                        <a:t>mysql_get_server_info()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mysql_close()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Link MySQL database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14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stream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fopen()</a:t>
                      </a:r>
                      <a:r>
                        <a:rPr lang="zh-CN" sz="900" kern="100">
                          <a:effectLst/>
                        </a:rPr>
                        <a:t>和</a:t>
                      </a:r>
                      <a:r>
                        <a:rPr lang="en-US" sz="900" kern="100">
                          <a:effectLst/>
                        </a:rPr>
                        <a:t>tmpfile()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feof(),fflush(),fgetc(),fgetcsv(),fgets(),fgetss(),flock(),fpassthru(),fputs(),fwrite(),fread(),fseek(),ftell(),fstat(),ftruncate(),set_file_buffer()</a:t>
                      </a:r>
                      <a:r>
                        <a:rPr lang="zh-CN" sz="900" kern="100">
                          <a:effectLst/>
                        </a:rPr>
                        <a:t>和</a:t>
                      </a:r>
                      <a:r>
                        <a:rPr lang="en-US" sz="900" kern="100">
                          <a:effectLst/>
                        </a:rPr>
                        <a:t>rewind()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fclose()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File handle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3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effectLst/>
              </a:rPr>
              <a:t>空数据类型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1628800"/>
            <a:ext cx="7498080" cy="2808312"/>
          </a:xfrm>
        </p:spPr>
        <p:txBody>
          <a:bodyPr>
            <a:normAutofit/>
          </a:bodyPr>
          <a:lstStyle/>
          <a:p>
            <a:pPr latinLnBrk="1"/>
            <a:r>
              <a:rPr lang="zh-CN" altLang="zh-CN" sz="1800" dirty="0"/>
              <a:t>空数据类型既不表示空格，也不表示零，而是表示没有值，即“什么也没有”。</a:t>
            </a:r>
            <a:r>
              <a:rPr lang="en-US" altLang="zh-CN" sz="1800" dirty="0"/>
              <a:t>PHP</a:t>
            </a:r>
            <a:r>
              <a:rPr lang="zh-CN" altLang="zh-CN" sz="1800" dirty="0"/>
              <a:t>中满足以下</a:t>
            </a:r>
            <a:r>
              <a:rPr lang="en-US" altLang="zh-CN" sz="1800" dirty="0"/>
              <a:t>3</a:t>
            </a:r>
            <a:r>
              <a:rPr lang="zh-CN" altLang="zh-CN" sz="1800" dirty="0"/>
              <a:t>种情况时，则认为一个值是空值（</a:t>
            </a:r>
            <a:r>
              <a:rPr lang="en-US" altLang="zh-CN" sz="1800" dirty="0"/>
              <a:t>null</a:t>
            </a:r>
            <a:r>
              <a:rPr lang="zh-CN" altLang="zh-CN" sz="1800" dirty="0"/>
              <a:t>）。</a:t>
            </a:r>
          </a:p>
          <a:p>
            <a:pPr lvl="1"/>
            <a:r>
              <a:rPr lang="zh-CN" altLang="zh-CN" sz="1400" dirty="0"/>
              <a:t>没有设置为任何预定义的值，即尚未赋值。</a:t>
            </a:r>
          </a:p>
          <a:p>
            <a:pPr lvl="1"/>
            <a:r>
              <a:rPr lang="zh-CN" altLang="zh-CN" sz="1400" dirty="0"/>
              <a:t>明确将值赋予为</a:t>
            </a:r>
            <a:r>
              <a:rPr lang="en-US" altLang="zh-CN" sz="1400" dirty="0"/>
              <a:t>null</a:t>
            </a:r>
            <a:r>
              <a:rPr lang="zh-CN" altLang="zh-CN" sz="1400" dirty="0"/>
              <a:t>。</a:t>
            </a:r>
          </a:p>
          <a:p>
            <a:pPr lvl="1"/>
            <a:r>
              <a:rPr lang="zh-CN" altLang="zh-CN" sz="1400" dirty="0"/>
              <a:t>使用</a:t>
            </a:r>
            <a:r>
              <a:rPr lang="en-US" altLang="zh-CN" sz="1400" dirty="0"/>
              <a:t>unset()</a:t>
            </a:r>
            <a:r>
              <a:rPr lang="zh-CN" altLang="zh-CN" sz="1400" dirty="0"/>
              <a:t>函数清除。</a:t>
            </a:r>
          </a:p>
        </p:txBody>
      </p:sp>
    </p:spTree>
    <p:extLst>
      <p:ext uri="{BB962C8B-B14F-4D97-AF65-F5344CB8AC3E}">
        <p14:creationId xmlns:p14="http://schemas.microsoft.com/office/powerpoint/2010/main" val="173821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306</TotalTime>
  <Words>358</Words>
  <Application>Microsoft Office PowerPoint</Application>
  <PresentationFormat>全屏显示(4:3)</PresentationFormat>
  <Paragraphs>50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华文中宋</vt:lpstr>
      <vt:lpstr>宋体</vt:lpstr>
      <vt:lpstr>Calibri</vt:lpstr>
      <vt:lpstr>Gill Sans MT</vt:lpstr>
      <vt:lpstr>Times New Roman</vt:lpstr>
      <vt:lpstr>Verdana</vt:lpstr>
      <vt:lpstr>Wingdings 2</vt:lpstr>
      <vt:lpstr>夏至</vt:lpstr>
      <vt:lpstr>特殊数据类型</vt:lpstr>
      <vt:lpstr>资源数据类型</vt:lpstr>
      <vt:lpstr>空数据类型</vt:lpstr>
    </vt:vector>
  </TitlesOfParts>
  <Company>tangguo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Windows 用户</cp:lastModifiedBy>
  <cp:revision>45</cp:revision>
  <dcterms:created xsi:type="dcterms:W3CDTF">2017-05-05T05:05:06Z</dcterms:created>
  <dcterms:modified xsi:type="dcterms:W3CDTF">2017-07-03T02:22:04Z</dcterms:modified>
</cp:coreProperties>
</file>