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>
                <a:effectLst/>
              </a:rPr>
              <a:t>获取</a:t>
            </a:r>
            <a:r>
              <a:rPr lang="en-US" altLang="zh-CN" sz="5400" dirty="0">
                <a:effectLst/>
              </a:rPr>
              <a:t>GET</a:t>
            </a:r>
            <a:r>
              <a:rPr lang="zh-CN" altLang="en-US" sz="5400" dirty="0">
                <a:effectLst/>
              </a:rPr>
              <a:t>提交的数据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2845296"/>
          </a:xfrm>
        </p:spPr>
        <p:txBody>
          <a:bodyPr>
            <a:noAutofit/>
          </a:bodyPr>
          <a:lstStyle/>
          <a:p>
            <a:pPr latinLnBrk="1"/>
            <a:r>
              <a:rPr lang="zh-CN" altLang="zh-CN" sz="1600" dirty="0"/>
              <a:t>对于</a:t>
            </a:r>
            <a:r>
              <a:rPr lang="en-US" altLang="zh-CN" sz="1600" dirty="0"/>
              <a:t>GET</a:t>
            </a:r>
            <a:r>
              <a:rPr lang="zh-CN" altLang="zh-CN" sz="1600" dirty="0"/>
              <a:t>方式提交的表单，在</a:t>
            </a:r>
            <a:r>
              <a:rPr lang="en-US" altLang="zh-CN" sz="1600" dirty="0"/>
              <a:t>PHP</a:t>
            </a:r>
            <a:r>
              <a:rPr lang="zh-CN" altLang="zh-CN" sz="1600" dirty="0"/>
              <a:t>页面使用</a:t>
            </a:r>
            <a:r>
              <a:rPr lang="en-US" altLang="zh-CN" sz="1600" dirty="0"/>
              <a:t>$_GET</a:t>
            </a:r>
            <a:r>
              <a:rPr lang="zh-CN" altLang="zh-CN" sz="1600" dirty="0"/>
              <a:t>变量可以提交的数据。</a:t>
            </a:r>
            <a:r>
              <a:rPr lang="en-US" altLang="zh-CN" sz="1600" dirty="0"/>
              <a:t>$_GET</a:t>
            </a:r>
            <a:r>
              <a:rPr lang="zh-CN" altLang="zh-CN" sz="1600" dirty="0"/>
              <a:t>变量其实是一个数组，用于获取来自</a:t>
            </a:r>
            <a:r>
              <a:rPr lang="en-US" altLang="zh-CN" sz="1600" dirty="0"/>
              <a:t>method="get"</a:t>
            </a:r>
            <a:r>
              <a:rPr lang="zh-CN" altLang="zh-CN" sz="1600" dirty="0"/>
              <a:t>的表单中的值，也可以获取在</a:t>
            </a:r>
            <a:r>
              <a:rPr lang="en-US" altLang="zh-CN" sz="1600" dirty="0"/>
              <a:t>URL</a:t>
            </a:r>
            <a:r>
              <a:rPr lang="zh-CN" altLang="zh-CN" sz="1600" dirty="0"/>
              <a:t>地址中问号后面的参数值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latinLnBrk="1"/>
            <a:endParaRPr lang="en-US" altLang="zh-CN" sz="1600" dirty="0"/>
          </a:p>
          <a:p>
            <a:pPr latinLnBrk="1"/>
            <a:r>
              <a:rPr lang="zh-CN" altLang="zh-CN" sz="1600" dirty="0"/>
              <a:t>在</a:t>
            </a:r>
            <a:r>
              <a:rPr lang="en-US" altLang="zh-CN" sz="1600" dirty="0"/>
              <a:t>PHP</a:t>
            </a:r>
            <a:r>
              <a:rPr lang="zh-CN" altLang="zh-CN" sz="1600" dirty="0"/>
              <a:t>中</a:t>
            </a:r>
            <a:r>
              <a:rPr lang="en-US" altLang="zh-CN" sz="1600" dirty="0"/>
              <a:t>$_GET</a:t>
            </a:r>
            <a:r>
              <a:rPr lang="zh-CN" altLang="zh-CN" sz="1600" dirty="0"/>
              <a:t>是一个关联数组，它会自动包含在</a:t>
            </a:r>
            <a:r>
              <a:rPr lang="en-US" altLang="zh-CN" sz="1600" dirty="0"/>
              <a:t>URL</a:t>
            </a:r>
            <a:r>
              <a:rPr lang="zh-CN" altLang="zh-CN" sz="1600" dirty="0"/>
              <a:t>中问号后面查询字符串中的所有值。因此在查询字符串中传递变量名称</a:t>
            </a:r>
            <a:r>
              <a:rPr lang="zh-CN" altLang="zh-CN" sz="1600"/>
              <a:t>可以</a:t>
            </a:r>
            <a:r>
              <a:rPr lang="zh-CN" altLang="zh-CN" sz="1600" smtClean="0"/>
              <a:t>访问。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544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745</TotalTime>
  <Words>99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获取GET提交的数据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181</cp:revision>
  <dcterms:created xsi:type="dcterms:W3CDTF">2017-05-05T05:05:06Z</dcterms:created>
  <dcterms:modified xsi:type="dcterms:W3CDTF">2017-06-24T01:49:12Z</dcterms:modified>
</cp:coreProperties>
</file>