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  <a:latin typeface="Calibri"/>
                <a:ea typeface="宋体"/>
                <a:cs typeface="Times New Roman"/>
              </a:rPr>
              <a:t>获取</a:t>
            </a:r>
            <a:r>
              <a:rPr lang="en-US" altLang="zh-CN" sz="5400" dirty="0">
                <a:effectLst/>
                <a:latin typeface="Calibri"/>
                <a:ea typeface="宋体"/>
                <a:cs typeface="Times New Roman"/>
              </a:rPr>
              <a:t>Session ID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944216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在</a:t>
            </a:r>
            <a:r>
              <a:rPr lang="en-US" altLang="zh-CN" sz="1600" dirty="0"/>
              <a:t>PHP</a:t>
            </a:r>
            <a:r>
              <a:rPr lang="zh-CN" altLang="zh-CN" sz="1600" dirty="0"/>
              <a:t>脚本中第一次调用</a:t>
            </a:r>
            <a:r>
              <a:rPr lang="en-US" altLang="zh-CN" sz="1600" dirty="0" err="1"/>
              <a:t>session_start</a:t>
            </a:r>
            <a:r>
              <a:rPr lang="en-US" altLang="zh-CN" sz="1600" dirty="0"/>
              <a:t>()</a:t>
            </a:r>
            <a:r>
              <a:rPr lang="zh-CN" altLang="zh-CN" sz="1600" dirty="0"/>
              <a:t>时将产生一个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，这个</a:t>
            </a:r>
            <a:r>
              <a:rPr lang="en-US" altLang="zh-CN" sz="1600" dirty="0"/>
              <a:t>ID</a:t>
            </a:r>
            <a:r>
              <a:rPr lang="zh-CN" altLang="zh-CN" sz="1600" dirty="0"/>
              <a:t>将所有的会话数据绑定到某个特定用户。虽然</a:t>
            </a:r>
            <a:r>
              <a:rPr lang="en-US" altLang="zh-CN" sz="1600" dirty="0"/>
              <a:t>PHP</a:t>
            </a:r>
            <a:r>
              <a:rPr lang="zh-CN" altLang="zh-CN" sz="1600" dirty="0"/>
              <a:t>能够自动创建和传播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，但并不是在任何情况下都希望使用</a:t>
            </a:r>
            <a:r>
              <a:rPr lang="en-US" altLang="zh-CN" sz="1600" dirty="0"/>
              <a:t>PHP</a:t>
            </a:r>
            <a:r>
              <a:rPr lang="zh-CN" altLang="zh-CN" sz="1600" dirty="0"/>
              <a:t>自动创建的</a:t>
            </a:r>
            <a:r>
              <a:rPr lang="en-US" altLang="zh-CN" sz="1600" dirty="0"/>
              <a:t>ID</a:t>
            </a:r>
            <a:r>
              <a:rPr lang="zh-CN" altLang="zh-CN" sz="1600" dirty="0"/>
              <a:t>，有时候也需要手工获取和设置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，这时可以使用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函数。</a:t>
            </a:r>
          </a:p>
          <a:p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函数的作用是显示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，这个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是一个</a:t>
            </a:r>
            <a:r>
              <a:rPr lang="en-US" altLang="zh-CN" sz="1600" dirty="0"/>
              <a:t>32</a:t>
            </a:r>
            <a:r>
              <a:rPr lang="zh-CN" altLang="zh-CN" sz="1600" dirty="0"/>
              <a:t>位的字符串，也是每个用户使用</a:t>
            </a:r>
            <a:r>
              <a:rPr lang="en-US" altLang="zh-CN" sz="1600" dirty="0"/>
              <a:t>Session</a:t>
            </a:r>
            <a:r>
              <a:rPr lang="zh-CN" altLang="zh-CN" sz="1600" dirty="0"/>
              <a:t>时的钥匙。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函数有唯一的一个参数，可以用作定义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。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函数语法形式如下：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75656" y="2636912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string 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 ( [string id])</a:t>
            </a:r>
            <a:endParaRPr lang="zh-CN" altLang="zh-CN" sz="16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9584" y="3140968"/>
            <a:ext cx="749808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在上述形式中，</a:t>
            </a:r>
            <a:r>
              <a:rPr lang="en-US" altLang="zh-CN" sz="1600" dirty="0"/>
              <a:t>id</a:t>
            </a:r>
            <a:r>
              <a:rPr lang="zh-CN" altLang="zh-CN" sz="1600" dirty="0"/>
              <a:t>参数并不是必需的。如果不指定该参数，则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函数返回当前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；如果指定了该参数，那么当前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将被该值替换。</a:t>
            </a:r>
          </a:p>
        </p:txBody>
      </p:sp>
    </p:spTree>
    <p:extLst>
      <p:ext uri="{BB962C8B-B14F-4D97-AF65-F5344CB8AC3E}">
        <p14:creationId xmlns:p14="http://schemas.microsoft.com/office/powerpoint/2010/main" val="33084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080120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下面一段代码演示了</a:t>
            </a:r>
            <a:r>
              <a:rPr lang="en-US" altLang="zh-CN" sz="1600" dirty="0" err="1"/>
              <a:t>session_id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函数的基本使用，首先不为该函数指定参数查看启动后自动生成的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，然后再为其手动设置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并将其输出。代码如下：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75656" y="1556792"/>
            <a:ext cx="624321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 err="1"/>
              <a:t>session_start</a:t>
            </a:r>
            <a:r>
              <a:rPr lang="en-US" altLang="zh-CN" sz="1400" dirty="0"/>
              <a:t> (); 	</a:t>
            </a:r>
            <a:r>
              <a:rPr lang="en-US" altLang="zh-CN" sz="1400" dirty="0" smtClean="0"/>
              <a:t>// </a:t>
            </a:r>
            <a:r>
              <a:rPr lang="zh-CN" altLang="zh-CN" sz="1400" dirty="0"/>
              <a:t>启动时自动生成</a:t>
            </a:r>
            <a:r>
              <a:rPr lang="en-US" altLang="zh-CN" sz="1400" dirty="0" err="1"/>
              <a:t>SessionID</a:t>
            </a:r>
            <a:endParaRPr lang="zh-CN" altLang="zh-CN" sz="1400" dirty="0"/>
          </a:p>
          <a:p>
            <a:r>
              <a:rPr lang="en-US" altLang="zh-CN" sz="1400" dirty="0"/>
              <a:t>echo "</a:t>
            </a:r>
            <a:r>
              <a:rPr lang="zh-CN" altLang="zh-CN" sz="1400" dirty="0"/>
              <a:t>启动时自动生成</a:t>
            </a:r>
            <a:r>
              <a:rPr lang="en-US" altLang="zh-CN" sz="1400" dirty="0" err="1"/>
              <a:t>SessionID</a:t>
            </a:r>
            <a:r>
              <a:rPr lang="zh-CN" altLang="zh-CN" sz="1400" dirty="0"/>
              <a:t>：</a:t>
            </a:r>
            <a:r>
              <a:rPr lang="en-US" altLang="zh-CN" sz="1400" dirty="0"/>
              <a:t>" . </a:t>
            </a:r>
            <a:r>
              <a:rPr lang="en-US" altLang="zh-CN" sz="1400" dirty="0" err="1"/>
              <a:t>session_id</a:t>
            </a:r>
            <a:r>
              <a:rPr lang="en-US" altLang="zh-CN" sz="1400" dirty="0"/>
              <a:t> (); </a:t>
            </a:r>
            <a:r>
              <a:rPr lang="en-US" altLang="zh-CN" sz="1400" dirty="0" smtClean="0"/>
              <a:t>// </a:t>
            </a:r>
            <a:r>
              <a:rPr lang="zh-CN" altLang="zh-CN" sz="1400" dirty="0"/>
              <a:t>输出自动生成的</a:t>
            </a:r>
            <a:r>
              <a:rPr lang="en-US" altLang="zh-CN" sz="1400" dirty="0" err="1"/>
              <a:t>SessionID</a:t>
            </a:r>
            <a:endParaRPr lang="zh-CN" altLang="zh-CN" sz="1400" dirty="0"/>
          </a:p>
          <a:p>
            <a:r>
              <a:rPr lang="en-US" altLang="zh-CN" sz="1400" dirty="0"/>
              <a:t>echo "&lt;</a:t>
            </a:r>
            <a:r>
              <a:rPr lang="en-US" altLang="zh-CN" sz="1400" dirty="0" err="1"/>
              <a:t>hr</a:t>
            </a:r>
            <a:r>
              <a:rPr lang="en-US" altLang="zh-CN" sz="1400" dirty="0"/>
              <a:t>/&gt;";</a:t>
            </a:r>
            <a:endParaRPr lang="zh-CN" altLang="zh-CN" sz="1400" dirty="0"/>
          </a:p>
          <a:p>
            <a:r>
              <a:rPr lang="en-US" altLang="zh-CN" sz="1400" dirty="0" err="1"/>
              <a:t>session_id</a:t>
            </a:r>
            <a:r>
              <a:rPr lang="en-US" altLang="zh-CN" sz="1400" dirty="0"/>
              <a:t> ( "</a:t>
            </a:r>
            <a:r>
              <a:rPr lang="en-US" altLang="zh-CN" sz="1400" dirty="0" err="1"/>
              <a:t>zhang</a:t>
            </a:r>
            <a:r>
              <a:rPr lang="en-US" altLang="zh-CN" sz="1400" dirty="0"/>
              <a:t>" ); 	</a:t>
            </a:r>
            <a:r>
              <a:rPr lang="en-US" altLang="zh-CN" sz="1400" dirty="0" smtClean="0"/>
              <a:t>// </a:t>
            </a:r>
            <a:r>
              <a:rPr lang="zh-CN" altLang="zh-CN" sz="1400" dirty="0"/>
              <a:t>手动设置</a:t>
            </a:r>
            <a:r>
              <a:rPr lang="en-US" altLang="zh-CN" sz="1400" dirty="0" err="1"/>
              <a:t>SessionID</a:t>
            </a:r>
            <a:endParaRPr lang="zh-CN" altLang="zh-CN" sz="1400" dirty="0"/>
          </a:p>
          <a:p>
            <a:r>
              <a:rPr lang="en-US" altLang="zh-CN" sz="1400" dirty="0"/>
              <a:t>echo "</a:t>
            </a:r>
            <a:r>
              <a:rPr lang="zh-CN" altLang="zh-CN" sz="1400" dirty="0"/>
              <a:t>手动设置</a:t>
            </a:r>
            <a:r>
              <a:rPr lang="en-US" altLang="zh-CN" sz="1400" dirty="0" err="1"/>
              <a:t>SessionID</a:t>
            </a:r>
            <a:r>
              <a:rPr lang="zh-CN" altLang="zh-CN" sz="1400" dirty="0"/>
              <a:t>：</a:t>
            </a:r>
            <a:r>
              <a:rPr lang="en-US" altLang="zh-CN" sz="1400" dirty="0"/>
              <a:t>" . </a:t>
            </a:r>
            <a:r>
              <a:rPr lang="en-US" altLang="zh-CN" sz="1400" dirty="0" err="1"/>
              <a:t>session_id</a:t>
            </a:r>
            <a:r>
              <a:rPr lang="en-US" altLang="zh-CN" sz="1400" dirty="0"/>
              <a:t> (); 	</a:t>
            </a:r>
            <a:r>
              <a:rPr lang="en-US" altLang="zh-CN" sz="1400" dirty="0" smtClean="0"/>
              <a:t>// </a:t>
            </a:r>
            <a:r>
              <a:rPr lang="zh-CN" altLang="zh-CN" sz="1400" dirty="0"/>
              <a:t>输出手动生成</a:t>
            </a:r>
            <a:r>
              <a:rPr lang="en-US" altLang="zh-CN" sz="1400" dirty="0" err="1"/>
              <a:t>SessionID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17" y="3284984"/>
            <a:ext cx="550429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8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892</TotalTime>
  <Words>225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获取Session ID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214</cp:revision>
  <dcterms:created xsi:type="dcterms:W3CDTF">2017-05-05T05:05:06Z</dcterms:created>
  <dcterms:modified xsi:type="dcterms:W3CDTF">2017-06-21T06:08:05Z</dcterms:modified>
</cp:coreProperties>
</file>