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设置表单提交方式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850106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2845296"/>
          </a:xfrm>
        </p:spPr>
        <p:txBody>
          <a:bodyPr>
            <a:noAutofit/>
          </a:bodyPr>
          <a:lstStyle/>
          <a:p>
            <a:pPr latinLnBrk="1"/>
            <a:r>
              <a:rPr lang="en-US" altLang="zh-CN" sz="1600" dirty="0"/>
              <a:t>GET</a:t>
            </a:r>
            <a:r>
              <a:rPr lang="zh-CN" altLang="zh-CN" sz="1600" dirty="0"/>
              <a:t>是表单的默认提交方法，使用浏览器地址栏来传递数据。 </a:t>
            </a:r>
            <a:endParaRPr lang="en-US" altLang="zh-CN" sz="1600" dirty="0" smtClean="0"/>
          </a:p>
          <a:p>
            <a:pPr latinLnBrk="1"/>
            <a:r>
              <a:rPr lang="en-US" altLang="zh-CN" sz="1600" dirty="0" smtClean="0"/>
              <a:t>GET</a:t>
            </a:r>
            <a:r>
              <a:rPr lang="zh-CN" altLang="zh-CN" sz="1600" dirty="0"/>
              <a:t>方式的优点是方便直观、通过表单输入或者网页超链接就可以实现。缺点就是不安全，因为在传输的过程中，数据被放在请求的</a:t>
            </a:r>
            <a:r>
              <a:rPr lang="en-US" altLang="zh-CN" sz="1600" dirty="0"/>
              <a:t>URL</a:t>
            </a:r>
            <a:r>
              <a:rPr lang="zh-CN" altLang="zh-CN" sz="1600" dirty="0"/>
              <a:t>中，这样就可能会有一些隐私的信息被第三方看到。用户也可以在浏览器中直接输入</a:t>
            </a:r>
            <a:r>
              <a:rPr lang="en-US" altLang="zh-CN" sz="1600" dirty="0"/>
              <a:t>URL</a:t>
            </a:r>
            <a:r>
              <a:rPr lang="zh-CN" altLang="zh-CN" sz="1600" dirty="0"/>
              <a:t>提交数据。而且，受</a:t>
            </a:r>
            <a:r>
              <a:rPr lang="en-US" altLang="zh-CN" sz="1600" dirty="0"/>
              <a:t>URL</a:t>
            </a:r>
            <a:r>
              <a:rPr lang="zh-CN" altLang="zh-CN" sz="1600" dirty="0"/>
              <a:t>长度的限制，</a:t>
            </a:r>
            <a:r>
              <a:rPr lang="en-US" altLang="zh-CN" sz="1600" dirty="0"/>
              <a:t>GET</a:t>
            </a:r>
            <a:r>
              <a:rPr lang="zh-CN" altLang="zh-CN" sz="1600" dirty="0"/>
              <a:t>方式能传输的数据也比较小。</a:t>
            </a:r>
          </a:p>
          <a:p>
            <a:r>
              <a:rPr lang="zh-CN" altLang="zh-CN" sz="1600" dirty="0"/>
              <a:t>另外，当</a:t>
            </a:r>
            <a:r>
              <a:rPr lang="en-US" altLang="zh-CN" sz="1600" dirty="0"/>
              <a:t>GET</a:t>
            </a:r>
            <a:r>
              <a:rPr lang="zh-CN" altLang="zh-CN" sz="1600" dirty="0"/>
              <a:t>方式中传递的字符串中含有汉字或者其他非</a:t>
            </a:r>
            <a:r>
              <a:rPr lang="en-US" altLang="zh-CN" sz="1600" dirty="0"/>
              <a:t>ASCII</a:t>
            </a:r>
            <a:r>
              <a:rPr lang="zh-CN" altLang="zh-CN" sz="1600" dirty="0"/>
              <a:t>字符时，需要额外的编码转换。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4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例如，如下所示是在</a:t>
            </a:r>
            <a:r>
              <a:rPr lang="en-US" altLang="zh-CN" sz="1600" dirty="0" err="1"/>
              <a:t>baidu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google</a:t>
            </a:r>
            <a:r>
              <a:rPr lang="zh-CN" altLang="zh-CN" sz="1600" dirty="0"/>
              <a:t>上搜索</a:t>
            </a:r>
            <a:r>
              <a:rPr lang="en-US" altLang="zh-CN" sz="1600" dirty="0"/>
              <a:t>hello</a:t>
            </a:r>
            <a:r>
              <a:rPr lang="zh-CN" altLang="zh-CN" sz="1600" dirty="0"/>
              <a:t>关键字后转到的</a:t>
            </a:r>
            <a:r>
              <a:rPr lang="en-US" altLang="zh-CN" sz="1600" dirty="0"/>
              <a:t>URL</a:t>
            </a:r>
            <a:r>
              <a:rPr lang="zh-CN" altLang="zh-CN" sz="1600" dirty="0"/>
              <a:t>地址。</a:t>
            </a:r>
            <a:endParaRPr lang="zh-CN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475656" y="908720"/>
            <a:ext cx="6768752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http://</a:t>
            </a:r>
            <a:r>
              <a:rPr lang="en-US" altLang="zh-CN" sz="1600" dirty="0" smtClean="0"/>
              <a:t>www.baidu.com/s?wd=hello&amp;rsv_bp=0&amp;rsv_spt=3&amp;rsv_n=2&amp;inputT=944</a:t>
            </a:r>
          </a:p>
          <a:p>
            <a:endParaRPr lang="zh-CN" altLang="zh-CN" sz="1600" dirty="0"/>
          </a:p>
          <a:p>
            <a:r>
              <a:rPr lang="en-US" altLang="zh-CN" sz="1600" dirty="0"/>
              <a:t>https://www.google.com.hk/search?source=ig&amp;hl=zh-CN&amp;rlz=1G1GGLQ&amp;q=hello&amp;btnG=Google+%E6%90%9C%E7%B4%A2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475656" y="3933056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&lt;form action="</a:t>
            </a:r>
            <a:r>
              <a:rPr lang="en-US" altLang="zh-CN" sz="1600" dirty="0" err="1"/>
              <a:t>server.php</a:t>
            </a:r>
            <a:r>
              <a:rPr lang="en-US" altLang="zh-CN" sz="1600" dirty="0"/>
              <a:t>" method="get" id="</a:t>
            </a:r>
            <a:r>
              <a:rPr lang="en-US" altLang="zh-CN" sz="1600" dirty="0" err="1"/>
              <a:t>userform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&lt;/form&gt;</a:t>
            </a:r>
            <a:endParaRPr lang="zh-CN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9584" y="2060848"/>
            <a:ext cx="7498080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可以看到地址中间问号之后的字符串，例如“</a:t>
            </a:r>
            <a:r>
              <a:rPr lang="en-US" altLang="zh-CN" sz="1600" dirty="0" err="1"/>
              <a:t>wd</a:t>
            </a:r>
            <a:r>
              <a:rPr lang="en-US" altLang="zh-CN" sz="1600" dirty="0"/>
              <a:t>=hello</a:t>
            </a:r>
            <a:r>
              <a:rPr lang="zh-CN" altLang="zh-CN" sz="1600" dirty="0"/>
              <a:t>”、“</a:t>
            </a:r>
            <a:r>
              <a:rPr lang="en-US" altLang="zh-CN" sz="1600" dirty="0"/>
              <a:t>q=hello</a:t>
            </a:r>
            <a:r>
              <a:rPr lang="zh-CN" altLang="zh-CN" sz="1600" dirty="0"/>
              <a:t>”、“</a:t>
            </a:r>
            <a:r>
              <a:rPr lang="en-US" altLang="zh-CN" sz="1600" dirty="0" err="1"/>
              <a:t>btnG</a:t>
            </a:r>
            <a:r>
              <a:rPr lang="en-US" altLang="zh-CN" sz="1600" dirty="0"/>
              <a:t>=Google+%E6%90%9C%E7%B4%A2</a:t>
            </a:r>
            <a:r>
              <a:rPr lang="zh-CN" altLang="zh-CN" sz="1600" dirty="0"/>
              <a:t>”等这些称为参数，使用的是“参数名</a:t>
            </a:r>
            <a:r>
              <a:rPr lang="en-US" altLang="zh-CN" sz="1600" dirty="0"/>
              <a:t>=</a:t>
            </a:r>
            <a:r>
              <a:rPr lang="zh-CN" altLang="zh-CN" sz="1600" dirty="0"/>
              <a:t>参数值”的形式，多个参数之间使用“</a:t>
            </a:r>
            <a:r>
              <a:rPr lang="en-US" altLang="zh-CN" sz="1600" dirty="0"/>
              <a:t>&amp;</a:t>
            </a:r>
            <a:r>
              <a:rPr lang="zh-CN" altLang="zh-CN" sz="1600" dirty="0"/>
              <a:t>”分隔。在问号之前的是接收参数的</a:t>
            </a:r>
            <a:r>
              <a:rPr lang="en-US" altLang="zh-CN" sz="1600" dirty="0"/>
              <a:t>URL</a:t>
            </a:r>
            <a:r>
              <a:rPr lang="zh-CN" altLang="zh-CN" sz="1600" dirty="0"/>
              <a:t>地址。整行的作用是将问号后面的各个值传递到前面的</a:t>
            </a:r>
            <a:r>
              <a:rPr lang="en-US" altLang="zh-CN" sz="1600" dirty="0"/>
              <a:t>URL</a:t>
            </a:r>
            <a:r>
              <a:rPr lang="zh-CN" altLang="zh-CN" sz="1600" dirty="0"/>
              <a:t>地址进行处理，该地址由表单的</a:t>
            </a:r>
            <a:r>
              <a:rPr lang="en-US" altLang="zh-CN" sz="1600" dirty="0"/>
              <a:t>action</a:t>
            </a:r>
            <a:r>
              <a:rPr lang="zh-CN" altLang="zh-CN" sz="1600" dirty="0"/>
              <a:t>属性指定。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3428934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下面代码创建一个使用</a:t>
            </a:r>
            <a:r>
              <a:rPr lang="en-US" altLang="zh-CN" sz="1600" dirty="0"/>
              <a:t>GET</a:t>
            </a:r>
            <a:r>
              <a:rPr lang="zh-CN" altLang="zh-CN" sz="1600" dirty="0"/>
              <a:t>方式向</a:t>
            </a:r>
            <a:r>
              <a:rPr lang="en-US" altLang="zh-CN" sz="1600" dirty="0" err="1"/>
              <a:t>server.php</a:t>
            </a:r>
            <a:r>
              <a:rPr lang="zh-CN" altLang="zh-CN" sz="1600" dirty="0"/>
              <a:t>提交的表单。</a:t>
            </a:r>
            <a:endParaRPr lang="zh-CN" altLang="zh-CN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465313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提交之后将会看到类似如下的</a:t>
            </a:r>
            <a:r>
              <a:rPr lang="en-US" altLang="zh-CN" sz="1600" dirty="0"/>
              <a:t>URL</a:t>
            </a:r>
            <a:r>
              <a:rPr lang="zh-CN" altLang="zh-CN" sz="1600" dirty="0"/>
              <a:t>地址：</a:t>
            </a:r>
            <a:endParaRPr lang="zh-CN" altLang="zh-CN" sz="1800" dirty="0"/>
          </a:p>
        </p:txBody>
      </p:sp>
      <p:sp>
        <p:nvSpPr>
          <p:cNvPr id="10" name="矩形 9"/>
          <p:cNvSpPr/>
          <p:nvPr/>
        </p:nvSpPr>
        <p:spPr>
          <a:xfrm>
            <a:off x="1475656" y="5085184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Server.php?k</a:t>
            </a:r>
            <a:r>
              <a:rPr lang="en-US" altLang="zh-CN" sz="1600" dirty="0"/>
              <a:t>=</a:t>
            </a:r>
            <a:r>
              <a:rPr lang="en-US" altLang="zh-CN" sz="1600" dirty="0" err="1"/>
              <a:t>hello&amp;n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bbs&amp;type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diary&amp;charset</a:t>
            </a:r>
            <a:r>
              <a:rPr lang="en-US" altLang="zh-CN" sz="1600" dirty="0"/>
              <a:t>=utf-8&amp;type=diary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626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850106"/>
          </a:xfrm>
        </p:spPr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3960440"/>
          </a:xfrm>
        </p:spPr>
        <p:txBody>
          <a:bodyPr>
            <a:noAutofit/>
          </a:bodyPr>
          <a:lstStyle/>
          <a:p>
            <a:pPr latinLnBrk="1"/>
            <a:r>
              <a:rPr lang="zh-CN" altLang="zh-CN" sz="1600" dirty="0"/>
              <a:t>当用</a:t>
            </a:r>
            <a:r>
              <a:rPr lang="en-US" altLang="zh-CN" sz="1600" dirty="0"/>
              <a:t>POST</a:t>
            </a:r>
            <a:r>
              <a:rPr lang="zh-CN" altLang="zh-CN" sz="1600" dirty="0"/>
              <a:t>方法提交数据时，整个过程是不透明的。这是因为数据会附加到</a:t>
            </a:r>
            <a:r>
              <a:rPr lang="en-US" altLang="zh-CN" sz="1600" dirty="0"/>
              <a:t>HTTP</a:t>
            </a:r>
            <a:r>
              <a:rPr lang="zh-CN" altLang="zh-CN" sz="1600" dirty="0"/>
              <a:t>协议的</a:t>
            </a:r>
            <a:r>
              <a:rPr lang="en-US" altLang="zh-CN" sz="1600" dirty="0"/>
              <a:t>header</a:t>
            </a:r>
            <a:r>
              <a:rPr lang="zh-CN" altLang="zh-CN" sz="1600" dirty="0"/>
              <a:t>信息中，用户也不能随意修改。这一点对于网站来说，安全性要比</a:t>
            </a:r>
            <a:r>
              <a:rPr lang="en-US" altLang="zh-CN" sz="1600" dirty="0"/>
              <a:t>GET</a:t>
            </a:r>
            <a:r>
              <a:rPr lang="zh-CN" altLang="zh-CN" sz="1600" dirty="0"/>
              <a:t>强，而且也可以发送大体积的数据。</a:t>
            </a:r>
          </a:p>
          <a:p>
            <a:pPr latinLnBrk="1"/>
            <a:r>
              <a:rPr lang="zh-CN" altLang="zh-CN" sz="1600" dirty="0"/>
              <a:t>因为</a:t>
            </a:r>
            <a:r>
              <a:rPr lang="en-US" altLang="zh-CN" sz="1600" dirty="0"/>
              <a:t>POST</a:t>
            </a:r>
            <a:r>
              <a:rPr lang="zh-CN" altLang="zh-CN" sz="1600" dirty="0"/>
              <a:t>是随</a:t>
            </a:r>
            <a:r>
              <a:rPr lang="en-US" altLang="zh-CN" sz="1600" dirty="0"/>
              <a:t>HTTP</a:t>
            </a:r>
            <a:r>
              <a:rPr lang="zh-CN" altLang="zh-CN" sz="1600" dirty="0"/>
              <a:t>的</a:t>
            </a:r>
            <a:r>
              <a:rPr lang="en-US" altLang="zh-CN" sz="1600" dirty="0"/>
              <a:t>header</a:t>
            </a:r>
            <a:r>
              <a:rPr lang="zh-CN" altLang="zh-CN" sz="1600" dirty="0"/>
              <a:t>信息一起发送，因此一旦</a:t>
            </a:r>
            <a:r>
              <a:rPr lang="en-US" altLang="zh-CN" sz="1600" dirty="0"/>
              <a:t>POST</a:t>
            </a:r>
            <a:r>
              <a:rPr lang="zh-CN" altLang="zh-CN" sz="1600" dirty="0"/>
              <a:t>表单提交之后，如果用户使用浏览器的“后退”按钮，浏览器不会重新提交</a:t>
            </a:r>
            <a:r>
              <a:rPr lang="en-US" altLang="zh-CN" sz="1600" dirty="0"/>
              <a:t>POST</a:t>
            </a:r>
            <a:r>
              <a:rPr lang="zh-CN" altLang="zh-CN" sz="1600" dirty="0"/>
              <a:t>数据。但是，如果此时单击“刷新”按钮，将会有“数据已经过期，是否重新提交表单”的提示，这一点没有</a:t>
            </a:r>
            <a:r>
              <a:rPr lang="en-US" altLang="zh-CN" sz="1600" dirty="0"/>
              <a:t>GET</a:t>
            </a:r>
            <a:r>
              <a:rPr lang="zh-CN" altLang="zh-CN" sz="1600" dirty="0"/>
              <a:t>方便。在</a:t>
            </a:r>
            <a:r>
              <a:rPr lang="en-US" altLang="zh-CN" sz="1600" dirty="0"/>
              <a:t>GET</a:t>
            </a:r>
            <a:r>
              <a:rPr lang="zh-CN" altLang="zh-CN" sz="1600" dirty="0"/>
              <a:t>提交时，无论用户使用后退还是刷新功能，浏览器的</a:t>
            </a:r>
            <a:r>
              <a:rPr lang="en-US" altLang="zh-CN" sz="1600" dirty="0"/>
              <a:t>URL</a:t>
            </a:r>
            <a:r>
              <a:rPr lang="zh-CN" altLang="zh-CN" sz="1600" dirty="0"/>
              <a:t>地址仍然存在。</a:t>
            </a:r>
          </a:p>
          <a:p>
            <a:r>
              <a:rPr lang="en-US" altLang="zh-CN" sz="1600" dirty="0"/>
              <a:t>POST</a:t>
            </a:r>
            <a:r>
              <a:rPr lang="zh-CN" altLang="zh-CN" sz="1600" dirty="0"/>
              <a:t>与</a:t>
            </a:r>
            <a:r>
              <a:rPr lang="en-US" altLang="zh-CN" sz="1600" dirty="0"/>
              <a:t>GET</a:t>
            </a:r>
            <a:r>
              <a:rPr lang="zh-CN" altLang="zh-CN" sz="1600" dirty="0"/>
              <a:t>的另一个不同点是，当对</a:t>
            </a:r>
            <a:r>
              <a:rPr lang="en-US" altLang="zh-CN" sz="1600" dirty="0"/>
              <a:t>GET</a:t>
            </a:r>
            <a:r>
              <a:rPr lang="zh-CN" altLang="zh-CN" sz="1600" dirty="0"/>
              <a:t>方式提交后的页面使用收藏夹，下次再访问的时候会直接进入这个页面。而如果是收藏</a:t>
            </a:r>
            <a:r>
              <a:rPr lang="en-US" altLang="zh-CN" sz="1600" dirty="0"/>
              <a:t>POST</a:t>
            </a:r>
            <a:r>
              <a:rPr lang="zh-CN" altLang="zh-CN" sz="1600" dirty="0"/>
              <a:t>方式提交后的页面，再次访问时可能没有任何数据，因为缺少提交值。这也是为什么搜索引擎网站使用</a:t>
            </a:r>
            <a:r>
              <a:rPr lang="en-US" altLang="zh-CN" sz="1600" dirty="0"/>
              <a:t>GET</a:t>
            </a:r>
            <a:r>
              <a:rPr lang="zh-CN" altLang="zh-CN" sz="1600" dirty="0"/>
              <a:t>方式处理关键字的原因。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80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75656" y="1268826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&lt;form action="</a:t>
            </a:r>
            <a:r>
              <a:rPr lang="en-US" altLang="zh-CN" sz="1600" dirty="0" err="1"/>
              <a:t>server.php</a:t>
            </a:r>
            <a:r>
              <a:rPr lang="en-US" altLang="zh-CN" sz="1600" dirty="0"/>
              <a:t>" method="post" id="</a:t>
            </a:r>
            <a:r>
              <a:rPr lang="en-US" altLang="zh-CN" sz="1600" dirty="0" err="1"/>
              <a:t>userform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&lt;/form&gt;</a:t>
            </a:r>
            <a:endParaRPr lang="zh-CN" altLang="zh-CN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764704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下面代码创建一个使用</a:t>
            </a:r>
            <a:r>
              <a:rPr lang="en-US" altLang="zh-CN" sz="1600" dirty="0"/>
              <a:t>POST</a:t>
            </a:r>
            <a:r>
              <a:rPr lang="zh-CN" altLang="zh-CN" sz="1600" dirty="0"/>
              <a:t>方式向</a:t>
            </a:r>
            <a:r>
              <a:rPr lang="en-US" altLang="zh-CN" sz="1600" dirty="0" err="1"/>
              <a:t>server.php</a:t>
            </a:r>
            <a:r>
              <a:rPr lang="zh-CN" altLang="zh-CN" sz="1600" dirty="0"/>
              <a:t>提交的表单。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02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738</TotalTime>
  <Words>543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设置表单提交方式</vt:lpstr>
      <vt:lpstr>GET方式</vt:lpstr>
      <vt:lpstr>PowerPoint 演示文稿</vt:lpstr>
      <vt:lpstr>POST方式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178</cp:revision>
  <dcterms:created xsi:type="dcterms:W3CDTF">2017-05-05T05:05:06Z</dcterms:created>
  <dcterms:modified xsi:type="dcterms:W3CDTF">2017-06-19T05:35:41Z</dcterms:modified>
</cp:coreProperties>
</file>