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3" r:id="rId3"/>
    <p:sldId id="274" r:id="rId4"/>
    <p:sldId id="275" r:id="rId5"/>
    <p:sldId id="27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smtClean="0"/>
              <a:t>访问和修改时间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fileatime</a:t>
            </a:r>
            <a:r>
              <a:rPr lang="en-US" b="1" dirty="0" smtClean="0"/>
              <a:t>()</a:t>
            </a:r>
            <a:r>
              <a:rPr lang="zh-CN" altLang="en-US" b="1" dirty="0" smtClean="0"/>
              <a:t>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2428868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fileatime</a:t>
            </a:r>
            <a:r>
              <a:rPr lang="en-US" sz="1600" dirty="0" smtClean="0"/>
              <a:t> ( string filename )</a:t>
            </a:r>
            <a:endParaRPr lang="zh-CN" altLang="en-US" sz="1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643050"/>
            <a:ext cx="7498080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800" dirty="0" err="1" smtClean="0"/>
              <a:t>fileatime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函数获取文件的上次访问时间，时间以</a:t>
            </a:r>
            <a:r>
              <a:rPr lang="en-US" sz="1800" dirty="0" smtClean="0"/>
              <a:t>UNIX</a:t>
            </a:r>
            <a:r>
              <a:rPr lang="zh-CN" altLang="en-US" sz="1800" dirty="0" smtClean="0"/>
              <a:t>时间戳的方式返回；如果出错则返回</a:t>
            </a:r>
            <a:r>
              <a:rPr lang="en-US" sz="1800" dirty="0" smtClean="0"/>
              <a:t>false</a:t>
            </a:r>
            <a:r>
              <a:rPr lang="zh-CN" altLang="en-US" sz="1800" dirty="0" smtClean="0"/>
              <a:t>。基本形式如下：</a:t>
            </a:r>
            <a:endParaRPr lang="zh-CN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0733" y="3000372"/>
            <a:ext cx="7498080" cy="10715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一个文件的上次访问时间会在读取此文件中的数据块时被更改。由于当一个应用程序定期访问大量文件或者目录时很影响性能。因此有些</a:t>
            </a:r>
            <a:r>
              <a:rPr lang="en-US" sz="1800" dirty="0" smtClean="0"/>
              <a:t>UNIX</a:t>
            </a:r>
            <a:r>
              <a:rPr lang="zh-CN" altLang="en-US" sz="1800" dirty="0" smtClean="0"/>
              <a:t>文件系统可以在加载时关闭访问时间的更新以提高这类程序的性能。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filectime</a:t>
            </a:r>
            <a:r>
              <a:rPr lang="en-US" b="1" dirty="0" smtClean="0"/>
              <a:t>()</a:t>
            </a:r>
            <a:r>
              <a:rPr lang="zh-CN" altLang="en-US" b="1" dirty="0" smtClean="0"/>
              <a:t>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2428868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filectime</a:t>
            </a:r>
            <a:r>
              <a:rPr lang="en-US" sz="1600" dirty="0" smtClean="0"/>
              <a:t> ( string filename )</a:t>
            </a:r>
            <a:endParaRPr lang="zh-CN" altLang="en-US" sz="1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643050"/>
            <a:ext cx="7498080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800" dirty="0" err="1" smtClean="0"/>
              <a:t>filectime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函数获取文件上次被修改的时间，时间以</a:t>
            </a:r>
            <a:r>
              <a:rPr lang="en-US" sz="1800" dirty="0" smtClean="0"/>
              <a:t>UNIX</a:t>
            </a:r>
            <a:r>
              <a:rPr lang="zh-CN" altLang="en-US" sz="1800" dirty="0" smtClean="0"/>
              <a:t>时间戳的方式返回。如果出现错误则返回</a:t>
            </a:r>
            <a:r>
              <a:rPr lang="en-US" sz="1800" dirty="0" smtClean="0"/>
              <a:t>false</a:t>
            </a:r>
            <a:r>
              <a:rPr lang="zh-CN" altLang="en-US" sz="1800" dirty="0" smtClean="0"/>
              <a:t>。基本形式如下：</a:t>
            </a:r>
            <a:endParaRPr lang="zh-CN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0733" y="3000372"/>
            <a:ext cx="7498080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800" dirty="0" err="1" smtClean="0"/>
              <a:t>filectime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获取修改的时间，这些修改是指对文件</a:t>
            </a:r>
            <a:r>
              <a:rPr lang="en-US" sz="1800" dirty="0" err="1" smtClean="0"/>
              <a:t>inode</a:t>
            </a:r>
            <a:r>
              <a:rPr lang="zh-CN" altLang="en-US" sz="1800" dirty="0" smtClean="0"/>
              <a:t>数据的任何改变，包括改变权限、所有者、组或者其他</a:t>
            </a:r>
            <a:r>
              <a:rPr lang="en-US" sz="1800" dirty="0" err="1" smtClean="0"/>
              <a:t>inode</a:t>
            </a:r>
            <a:r>
              <a:rPr lang="zh-CN" altLang="en-US" sz="1800" dirty="0" smtClean="0"/>
              <a:t>特定的信息。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filemtime</a:t>
            </a:r>
            <a:r>
              <a:rPr lang="en-US" b="1" dirty="0" smtClean="0"/>
              <a:t>()</a:t>
            </a:r>
            <a:r>
              <a:rPr lang="zh-CN" altLang="en-US" b="1" dirty="0" smtClean="0"/>
              <a:t>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2590380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filemtime</a:t>
            </a:r>
            <a:r>
              <a:rPr lang="en-US" sz="1600" dirty="0" smtClean="0"/>
              <a:t> ( string filename )</a:t>
            </a:r>
            <a:endParaRPr lang="zh-CN" altLang="en-US" sz="1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643050"/>
            <a:ext cx="7498080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800" dirty="0" err="1" smtClean="0"/>
              <a:t>filemtime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函数返回文件上次被修改的时间，时间以</a:t>
            </a:r>
            <a:r>
              <a:rPr lang="en-US" sz="1800" dirty="0" smtClean="0"/>
              <a:t>UNIX</a:t>
            </a:r>
            <a:r>
              <a:rPr lang="zh-CN" altLang="en-US" sz="1800" dirty="0" smtClean="0"/>
              <a:t>时间戳的方式返回，可用于</a:t>
            </a:r>
            <a:r>
              <a:rPr lang="en-US" sz="1800" dirty="0" smtClean="0"/>
              <a:t>date()</a:t>
            </a:r>
            <a:r>
              <a:rPr lang="zh-CN" altLang="en-US" sz="1800" dirty="0" smtClean="0"/>
              <a:t>函数。如果出现错误，那么将返回</a:t>
            </a:r>
            <a:r>
              <a:rPr lang="en-US" sz="1800" dirty="0" smtClean="0"/>
              <a:t>false</a:t>
            </a:r>
            <a:r>
              <a:rPr lang="zh-CN" altLang="en-US" sz="1800" dirty="0" smtClean="0"/>
              <a:t>。基本形式如下：</a:t>
            </a:r>
            <a:endParaRPr lang="zh-CN" altLang="en-US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0733" y="3000372"/>
            <a:ext cx="7498080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800" dirty="0" err="1" smtClean="0"/>
              <a:t>filemtime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函数与</a:t>
            </a:r>
            <a:r>
              <a:rPr lang="en-US" sz="1800" dirty="0" err="1" smtClean="0"/>
              <a:t>filectime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函数有所不同，</a:t>
            </a:r>
            <a:r>
              <a:rPr lang="en-US" sz="1800" dirty="0" err="1" smtClean="0"/>
              <a:t>filemtime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函数是指对文件内容的修改，特别是以字节为单位的文件大小的改变。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1643050"/>
            <a:ext cx="6524228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&lt;?</a:t>
            </a:r>
            <a:r>
              <a:rPr lang="en-US" sz="1400" dirty="0" err="1" smtClean="0"/>
              <a:t>php</a:t>
            </a:r>
            <a:endParaRPr lang="zh-CN" altLang="en-US" sz="1400" dirty="0" smtClean="0"/>
          </a:p>
          <a:p>
            <a:r>
              <a:rPr lang="en-US" sz="1400" dirty="0" smtClean="0"/>
              <a:t>$filename = 'D:/flower.sql';</a:t>
            </a:r>
            <a:endParaRPr lang="zh-CN" altLang="en-US" sz="1400" dirty="0" smtClean="0"/>
          </a:p>
          <a:p>
            <a:r>
              <a:rPr lang="en-US" sz="1400" dirty="0" smtClean="0"/>
              <a:t>echo "$filename was last accessed: " . date ( "F d Y H:i:s.", </a:t>
            </a:r>
            <a:r>
              <a:rPr lang="en-US" sz="1400" dirty="0" err="1" smtClean="0"/>
              <a:t>fileatime</a:t>
            </a:r>
            <a:r>
              <a:rPr lang="en-US" sz="1400" dirty="0" smtClean="0"/>
              <a:t> ( $filename ) ) . "\n";</a:t>
            </a:r>
            <a:endParaRPr lang="zh-CN" altLang="en-US" sz="1400" dirty="0" smtClean="0"/>
          </a:p>
          <a:p>
            <a:r>
              <a:rPr lang="en-US" sz="1400" dirty="0" smtClean="0"/>
              <a:t>echo "$filename was last changed: " . date ( "F d Y H:i:s.", </a:t>
            </a:r>
            <a:r>
              <a:rPr lang="en-US" sz="1400" dirty="0" err="1" smtClean="0"/>
              <a:t>filectime</a:t>
            </a:r>
            <a:r>
              <a:rPr lang="en-US" sz="1400" dirty="0" smtClean="0"/>
              <a:t> ( $filename ) ) . "\n";</a:t>
            </a:r>
            <a:endParaRPr lang="zh-CN" altLang="en-US" sz="1400" dirty="0" smtClean="0"/>
          </a:p>
          <a:p>
            <a:r>
              <a:rPr lang="en-US" sz="1400" dirty="0" smtClean="0"/>
              <a:t>echo "$filename was last modified: " . date ( "F d Y H:i:s.", </a:t>
            </a:r>
            <a:r>
              <a:rPr lang="en-US" sz="1400" dirty="0" err="1" smtClean="0"/>
              <a:t>filemtime</a:t>
            </a:r>
            <a:r>
              <a:rPr lang="en-US" sz="1400" dirty="0" smtClean="0"/>
              <a:t> ( $filename ) ) . "\n";</a:t>
            </a:r>
            <a:endParaRPr lang="zh-CN" altLang="en-US" sz="1400" dirty="0" smtClean="0"/>
          </a:p>
          <a:p>
            <a:r>
              <a:rPr lang="en-US" sz="1400" dirty="0" smtClean="0"/>
              <a:t>?&gt;</a:t>
            </a:r>
            <a:endParaRPr lang="zh-CN" altLang="en-US" sz="14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428604"/>
            <a:ext cx="7498080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使用</a:t>
            </a:r>
            <a:r>
              <a:rPr lang="en-US" sz="1800" dirty="0" err="1" smtClean="0"/>
              <a:t>fileatime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、</a:t>
            </a:r>
            <a:r>
              <a:rPr lang="en-US" sz="1800" dirty="0" err="1" smtClean="0"/>
              <a:t>filectime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和</a:t>
            </a:r>
            <a:r>
              <a:rPr lang="en-US" sz="1800" dirty="0" err="1" smtClean="0"/>
              <a:t>filemtime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函数读取</a:t>
            </a:r>
            <a:r>
              <a:rPr lang="en-US" sz="1800" dirty="0" smtClean="0"/>
              <a:t>D</a:t>
            </a:r>
            <a:r>
              <a:rPr lang="zh-CN" altLang="en-US" sz="1800" dirty="0" smtClean="0"/>
              <a:t>磁盘下的</a:t>
            </a:r>
            <a:r>
              <a:rPr lang="en-US" sz="1800" dirty="0" smtClean="0"/>
              <a:t>flower.sql</a:t>
            </a:r>
            <a:r>
              <a:rPr lang="zh-CN" altLang="en-US" sz="1800" dirty="0" smtClean="0"/>
              <a:t>文件，获取该文件的上次访问时间、上次文件被修改的时间和上次内容被修改的时间。代码如下：</a:t>
            </a:r>
            <a:endParaRPr lang="zh-CN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1619672" y="4286256"/>
            <a:ext cx="6243214" cy="8617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D:/flower.sql was last accessed: October 12 2016 16:31:10.</a:t>
            </a:r>
            <a:endParaRPr lang="zh-CN" altLang="en-US" sz="1600" dirty="0" smtClean="0"/>
          </a:p>
          <a:p>
            <a:r>
              <a:rPr lang="en-US" sz="1600" dirty="0" smtClean="0"/>
              <a:t>D:/flower.sql was last changed: October 11 2016 10:28:02.</a:t>
            </a:r>
            <a:endParaRPr lang="zh-CN" altLang="en-US" sz="1600" dirty="0" smtClean="0"/>
          </a:p>
          <a:p>
            <a:r>
              <a:rPr lang="en-US" sz="1600" smtClean="0"/>
              <a:t>D:/flower.sql was last modified: October 25 2016 11:00:30.</a:t>
            </a:r>
            <a:endParaRPr lang="zh-CN" altLang="en-US" sz="160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28728" y="3500438"/>
            <a:ext cx="7498080" cy="5715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执行上述代码，输出结果如下：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xmlns="" val="35976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696</TotalTime>
  <Words>429</Words>
  <Application>Microsoft Office PowerPoint</Application>
  <PresentationFormat>全屏显示(4:3)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夏至</vt:lpstr>
      <vt:lpstr>访问和修改时间</vt:lpstr>
      <vt:lpstr>fileatime()函数</vt:lpstr>
      <vt:lpstr>filectime()函数</vt:lpstr>
      <vt:lpstr>filemtime()函数</vt:lpstr>
      <vt:lpstr>幻灯片 5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111</cp:revision>
  <dcterms:created xsi:type="dcterms:W3CDTF">2017-05-05T05:05:06Z</dcterms:created>
  <dcterms:modified xsi:type="dcterms:W3CDTF">2017-06-22T12:58:22Z</dcterms:modified>
</cp:coreProperties>
</file>