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60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读取</a:t>
            </a:r>
            <a:r>
              <a:rPr lang="en-US" sz="5400" dirty="0" smtClean="0"/>
              <a:t>Cookie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952064"/>
          </a:xfrm>
        </p:spPr>
        <p:txBody>
          <a:bodyPr>
            <a:noAutofit/>
          </a:bodyPr>
          <a:lstStyle/>
          <a:p>
            <a:pPr latinLnBrk="1"/>
            <a:r>
              <a:rPr lang="zh-CN" altLang="en-US" sz="1400" dirty="0" smtClean="0"/>
              <a:t>创建</a:t>
            </a:r>
            <a:r>
              <a:rPr lang="en-GB" sz="1400" dirty="0" smtClean="0"/>
              <a:t>Cookie</a:t>
            </a:r>
            <a:r>
              <a:rPr lang="zh-CN" altLang="en-US" sz="1400" dirty="0" smtClean="0"/>
              <a:t>后可以通过</a:t>
            </a:r>
            <a:r>
              <a:rPr lang="en-GB" sz="1400" dirty="0" smtClean="0"/>
              <a:t>PHP</a:t>
            </a:r>
            <a:r>
              <a:rPr lang="zh-CN" altLang="en-US" sz="1400" dirty="0" smtClean="0"/>
              <a:t>系统变量</a:t>
            </a:r>
            <a:r>
              <a:rPr lang="en-GB" sz="1400" dirty="0" smtClean="0"/>
              <a:t>$_COOKIE</a:t>
            </a:r>
            <a:r>
              <a:rPr lang="zh-CN" altLang="en-US" sz="1400" dirty="0" smtClean="0"/>
              <a:t>来进行获取。不过，只能在其他页面使用这个变量来获取设置过的</a:t>
            </a:r>
            <a:r>
              <a:rPr lang="en-GB" sz="1400" dirty="0" smtClean="0"/>
              <a:t>Cookie</a:t>
            </a:r>
            <a:r>
              <a:rPr lang="zh-CN" altLang="en-US" sz="1400" dirty="0" smtClean="0"/>
              <a:t>，这是因为在</a:t>
            </a:r>
            <a:r>
              <a:rPr lang="en-GB" sz="1400" dirty="0" smtClean="0"/>
              <a:t>PHP</a:t>
            </a:r>
            <a:r>
              <a:rPr lang="zh-CN" altLang="en-US" sz="1400" dirty="0" smtClean="0"/>
              <a:t>中被设置的</a:t>
            </a:r>
            <a:r>
              <a:rPr lang="en-GB" sz="1400" dirty="0" smtClean="0"/>
              <a:t>Cookie</a:t>
            </a:r>
            <a:r>
              <a:rPr lang="zh-CN" altLang="en-US" sz="1400" dirty="0" smtClean="0"/>
              <a:t>并不会在本页生效，除非该页面被刷新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latinLnBrk="1"/>
            <a:r>
              <a:rPr lang="zh-CN" altLang="en-US" sz="1400" dirty="0" smtClean="0"/>
              <a:t>例如，如果要获取</a:t>
            </a:r>
            <a:r>
              <a:rPr lang="en-GB" altLang="en-US" sz="1400" dirty="0" smtClean="0"/>
              <a:t>Cookie</a:t>
            </a:r>
            <a:r>
              <a:rPr lang="zh-CN" altLang="en-US" sz="1400" dirty="0" smtClean="0"/>
              <a:t>中</a:t>
            </a:r>
            <a:r>
              <a:rPr lang="en-GB" altLang="en-US" sz="1400" dirty="0" smtClean="0"/>
              <a:t>id</a:t>
            </a:r>
            <a:r>
              <a:rPr lang="zh-CN" altLang="en-US" sz="1400" dirty="0" smtClean="0"/>
              <a:t>变量存储的值，可以使用以下代码：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475656" y="1571612"/>
            <a:ext cx="62432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dirty="0" smtClean="0"/>
              <a:t>&lt;?</a:t>
            </a:r>
            <a:r>
              <a:rPr lang="en-GB" sz="1200" dirty="0" err="1" smtClean="0"/>
              <a:t>php</a:t>
            </a:r>
            <a:endParaRPr lang="zh-CN" altLang="en-US" sz="1200" dirty="0" smtClean="0"/>
          </a:p>
          <a:p>
            <a:r>
              <a:rPr lang="en-GB" sz="1200" dirty="0" smtClean="0"/>
              <a:t>echo $_COOKIE ['id'];</a:t>
            </a:r>
            <a:endParaRPr lang="zh-CN" altLang="en-US" sz="1200" dirty="0" smtClean="0"/>
          </a:p>
          <a:p>
            <a:r>
              <a:rPr lang="en-GB" sz="1200" dirty="0" smtClean="0"/>
              <a:t>?&gt;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5664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943</TotalTime>
  <Words>82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读取Cookie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213</cp:revision>
  <dcterms:created xsi:type="dcterms:W3CDTF">2017-05-05T05:05:06Z</dcterms:created>
  <dcterms:modified xsi:type="dcterms:W3CDTF">2017-06-24T05:30:26Z</dcterms:modified>
</cp:coreProperties>
</file>