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4" r:id="rId4"/>
    <p:sldId id="265"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8FC571-715D-4BD6-81BD-9F936DB464B2}">
          <p14:sldIdLst>
            <p14:sldId id="256"/>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3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t>2017/6/21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t>2017/6/21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en-US" sz="5400" dirty="0" smtClean="0">
                <a:effectLst/>
                <a:latin typeface="Calibri"/>
                <a:ea typeface="宋体"/>
                <a:cs typeface="Times New Roman"/>
              </a:rPr>
              <a:t>连接</a:t>
            </a:r>
            <a:r>
              <a:rPr lang="en-US" altLang="zh-CN" sz="5400" dirty="0">
                <a:effectLst/>
                <a:latin typeface="Calibri"/>
                <a:ea typeface="宋体"/>
                <a:cs typeface="Times New Roman"/>
              </a:rPr>
              <a:t>MySQL</a:t>
            </a:r>
            <a:r>
              <a:rPr lang="zh-CN" altLang="en-US" sz="5400" dirty="0">
                <a:effectLst/>
                <a:latin typeface="Calibri"/>
                <a:ea typeface="宋体"/>
                <a:cs typeface="Times New Roman"/>
              </a:rPr>
              <a:t>方式</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16632"/>
            <a:ext cx="7498080" cy="706090"/>
          </a:xfrm>
        </p:spPr>
        <p:txBody>
          <a:bodyPr>
            <a:normAutofit fontScale="90000"/>
          </a:bodyPr>
          <a:lstStyle/>
          <a:p>
            <a:r>
              <a:rPr lang="en-US" altLang="zh-CN" dirty="0" err="1">
                <a:effectLst/>
              </a:rPr>
              <a:t>mysql</a:t>
            </a:r>
            <a:r>
              <a:rPr lang="zh-CN" altLang="zh-CN" dirty="0">
                <a:effectLst/>
              </a:rPr>
              <a:t>库</a:t>
            </a:r>
            <a:endParaRPr lang="zh-CN" altLang="en-US" dirty="0"/>
          </a:p>
        </p:txBody>
      </p:sp>
      <p:sp>
        <p:nvSpPr>
          <p:cNvPr id="4" name="内容占位符 2"/>
          <p:cNvSpPr>
            <a:spLocks noGrp="1"/>
          </p:cNvSpPr>
          <p:nvPr>
            <p:ph idx="1"/>
          </p:nvPr>
        </p:nvSpPr>
        <p:spPr>
          <a:xfrm>
            <a:off x="1219584" y="908720"/>
            <a:ext cx="7498080" cy="1512168"/>
          </a:xfrm>
        </p:spPr>
        <p:txBody>
          <a:bodyPr>
            <a:normAutofit/>
          </a:bodyPr>
          <a:lstStyle/>
          <a:p>
            <a:pPr latinLnBrk="1"/>
            <a:r>
              <a:rPr lang="en-US" altLang="zh-CN" sz="1600" dirty="0" err="1"/>
              <a:t>mysql</a:t>
            </a:r>
            <a:r>
              <a:rPr lang="zh-CN" altLang="zh-CN" sz="1600" dirty="0"/>
              <a:t>库虽然会随</a:t>
            </a:r>
            <a:r>
              <a:rPr lang="en-US" altLang="zh-CN" sz="1600" dirty="0"/>
              <a:t>PHP</a:t>
            </a:r>
            <a:r>
              <a:rPr lang="zh-CN" altLang="zh-CN" sz="1600" dirty="0"/>
              <a:t>一起安装，但是属于</a:t>
            </a:r>
            <a:r>
              <a:rPr lang="en-US" altLang="zh-CN" sz="1600" dirty="0"/>
              <a:t>PHP</a:t>
            </a:r>
            <a:r>
              <a:rPr lang="zh-CN" altLang="zh-CN" sz="1600" dirty="0"/>
              <a:t>的第三方库，而且默认情况下没有被启用。</a:t>
            </a:r>
            <a:r>
              <a:rPr lang="en-US" altLang="zh-CN" sz="1600" dirty="0" err="1"/>
              <a:t>mysql</a:t>
            </a:r>
            <a:r>
              <a:rPr lang="zh-CN" altLang="zh-CN" sz="1600" dirty="0"/>
              <a:t>库的功能被封装在</a:t>
            </a:r>
            <a:r>
              <a:rPr lang="en-US" altLang="zh-CN" sz="1600" dirty="0"/>
              <a:t>php_mysql.dll</a:t>
            </a:r>
            <a:r>
              <a:rPr lang="zh-CN" altLang="zh-CN" sz="1600" dirty="0"/>
              <a:t>文件中，因此在使用</a:t>
            </a:r>
            <a:r>
              <a:rPr lang="en-US" altLang="zh-CN" sz="1600" dirty="0" err="1"/>
              <a:t>mysql</a:t>
            </a:r>
            <a:r>
              <a:rPr lang="zh-CN" altLang="zh-CN" sz="1600" dirty="0"/>
              <a:t>库的函数操作数据库之前必须先引用过来。</a:t>
            </a:r>
          </a:p>
          <a:p>
            <a:r>
              <a:rPr lang="zh-CN" altLang="zh-CN" sz="1600" dirty="0"/>
              <a:t>具体方法是：打开</a:t>
            </a:r>
            <a:r>
              <a:rPr lang="en-US" altLang="zh-CN" sz="1600" dirty="0"/>
              <a:t>PHP</a:t>
            </a:r>
            <a:r>
              <a:rPr lang="zh-CN" altLang="zh-CN" sz="1600" dirty="0"/>
              <a:t>的配置文件</a:t>
            </a:r>
            <a:r>
              <a:rPr lang="en-US" altLang="zh-CN" sz="1600" dirty="0"/>
              <a:t>php.ini</a:t>
            </a:r>
            <a:r>
              <a:rPr lang="zh-CN" altLang="zh-CN" sz="1600" dirty="0"/>
              <a:t>，找到</a:t>
            </a:r>
            <a:r>
              <a:rPr lang="en-US" altLang="zh-CN" sz="1600" dirty="0"/>
              <a:t>extension=php_mysql.dll</a:t>
            </a:r>
            <a:r>
              <a:rPr lang="zh-CN" altLang="zh-CN" sz="1600" dirty="0"/>
              <a:t>所在的行，然后删除行开始的分号。修改后的形式如下：</a:t>
            </a:r>
            <a:endParaRPr lang="zh-CN" altLang="zh-CN" sz="1800" dirty="0"/>
          </a:p>
        </p:txBody>
      </p:sp>
      <p:sp>
        <p:nvSpPr>
          <p:cNvPr id="6" name="矩形 5"/>
          <p:cNvSpPr/>
          <p:nvPr/>
        </p:nvSpPr>
        <p:spPr>
          <a:xfrm>
            <a:off x="1475656" y="2492896"/>
            <a:ext cx="6243214" cy="307777"/>
          </a:xfrm>
          <a:prstGeom prst="rect">
            <a:avLst/>
          </a:prstGeom>
          <a:solidFill>
            <a:schemeClr val="bg1">
              <a:lumMod val="85000"/>
            </a:schemeClr>
          </a:solidFill>
          <a:ln w="3175">
            <a:solidFill>
              <a:schemeClr val="tx1"/>
            </a:solidFill>
          </a:ln>
        </p:spPr>
        <p:txBody>
          <a:bodyPr wrap="square">
            <a:spAutoFit/>
          </a:bodyPr>
          <a:lstStyle/>
          <a:p>
            <a:r>
              <a:rPr lang="en-US" altLang="zh-CN" sz="1400" dirty="0"/>
              <a:t>extension=php_mysql.dll	</a:t>
            </a:r>
            <a:r>
              <a:rPr lang="en-US" altLang="zh-CN" sz="1400" dirty="0"/>
              <a:t> </a:t>
            </a:r>
            <a:r>
              <a:rPr lang="en-US" altLang="zh-CN" sz="1400" dirty="0" smtClean="0"/>
              <a:t>   //</a:t>
            </a:r>
            <a:r>
              <a:rPr lang="zh-CN" altLang="zh-CN" sz="1400" dirty="0"/>
              <a:t>启用</a:t>
            </a:r>
            <a:r>
              <a:rPr lang="en-US" altLang="zh-CN" sz="1400" dirty="0" err="1"/>
              <a:t>mysql</a:t>
            </a:r>
            <a:r>
              <a:rPr lang="zh-CN" altLang="zh-CN" sz="1400" dirty="0"/>
              <a:t>库，前面的分号表示注释要删除</a:t>
            </a:r>
          </a:p>
        </p:txBody>
      </p:sp>
      <p:sp>
        <p:nvSpPr>
          <p:cNvPr id="7" name="内容占位符 2"/>
          <p:cNvSpPr txBox="1">
            <a:spLocks/>
          </p:cNvSpPr>
          <p:nvPr/>
        </p:nvSpPr>
        <p:spPr>
          <a:xfrm>
            <a:off x="1219584" y="3068960"/>
            <a:ext cx="7498080" cy="1008112"/>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en-US" altLang="zh-CN" sz="1600" dirty="0"/>
              <a:t>extension</a:t>
            </a:r>
            <a:r>
              <a:rPr lang="zh-CN" altLang="zh-CN" sz="1600" dirty="0"/>
              <a:t>关键字表示这是一个第三方的扩展类库，等号后面表示要加载的类库位于</a:t>
            </a:r>
            <a:r>
              <a:rPr lang="en-US" altLang="zh-CN" sz="1600" dirty="0"/>
              <a:t>php_mysql.dll</a:t>
            </a:r>
            <a:r>
              <a:rPr lang="zh-CN" altLang="zh-CN" sz="1600" dirty="0"/>
              <a:t>文件中。在默认情况下，这些类库位于</a:t>
            </a:r>
            <a:r>
              <a:rPr lang="en-US" altLang="zh-CN" sz="1600" dirty="0"/>
              <a:t>PHP</a:t>
            </a:r>
            <a:r>
              <a:rPr lang="zh-CN" altLang="zh-CN" sz="1600" dirty="0"/>
              <a:t>目录下的</a:t>
            </a:r>
            <a:r>
              <a:rPr lang="en-US" altLang="zh-CN" sz="1600" dirty="0" err="1"/>
              <a:t>ext</a:t>
            </a:r>
            <a:r>
              <a:rPr lang="zh-CN" altLang="zh-CN" sz="1600" dirty="0"/>
              <a:t>子目录中。因此这里实际加载的是</a:t>
            </a:r>
            <a:r>
              <a:rPr lang="en-US" altLang="zh-CN" sz="1600" dirty="0"/>
              <a:t>PHP</a:t>
            </a:r>
            <a:r>
              <a:rPr lang="zh-CN" altLang="zh-CN" sz="1600" dirty="0"/>
              <a:t>安装目录</a:t>
            </a:r>
            <a:r>
              <a:rPr lang="en-US" altLang="zh-CN" sz="1600" dirty="0"/>
              <a:t>\</a:t>
            </a:r>
            <a:r>
              <a:rPr lang="en-US" altLang="zh-CN" sz="1600" dirty="0" err="1"/>
              <a:t>ext</a:t>
            </a:r>
            <a:r>
              <a:rPr lang="en-US" altLang="zh-CN" sz="1600" dirty="0"/>
              <a:t>\php_mysql.dll</a:t>
            </a:r>
            <a:r>
              <a:rPr lang="zh-CN" altLang="zh-CN" sz="1600" dirty="0"/>
              <a:t>文件。</a:t>
            </a: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27488"/>
            <a:ext cx="6416344" cy="177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8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16632"/>
            <a:ext cx="7498080" cy="706090"/>
          </a:xfrm>
        </p:spPr>
        <p:txBody>
          <a:bodyPr>
            <a:normAutofit fontScale="90000"/>
          </a:bodyPr>
          <a:lstStyle/>
          <a:p>
            <a:r>
              <a:rPr lang="en-US" altLang="zh-CN" dirty="0" err="1">
                <a:effectLst/>
              </a:rPr>
              <a:t>mysqli</a:t>
            </a:r>
            <a:r>
              <a:rPr lang="zh-CN" altLang="zh-CN" dirty="0" smtClean="0">
                <a:effectLst/>
              </a:rPr>
              <a:t>库</a:t>
            </a:r>
            <a:endParaRPr lang="zh-CN" altLang="en-US" dirty="0"/>
          </a:p>
        </p:txBody>
      </p:sp>
      <p:sp>
        <p:nvSpPr>
          <p:cNvPr id="4" name="内容占位符 2"/>
          <p:cNvSpPr>
            <a:spLocks noGrp="1"/>
          </p:cNvSpPr>
          <p:nvPr>
            <p:ph idx="1"/>
          </p:nvPr>
        </p:nvSpPr>
        <p:spPr>
          <a:xfrm>
            <a:off x="1219584" y="980728"/>
            <a:ext cx="7498080" cy="1080120"/>
          </a:xfrm>
        </p:spPr>
        <p:txBody>
          <a:bodyPr>
            <a:normAutofit/>
          </a:bodyPr>
          <a:lstStyle/>
          <a:p>
            <a:pPr latinLnBrk="1"/>
            <a:r>
              <a:rPr lang="zh-CN" altLang="zh-CN" sz="1600" dirty="0"/>
              <a:t>与</a:t>
            </a:r>
            <a:r>
              <a:rPr lang="en-US" altLang="zh-CN" sz="1600" dirty="0" err="1"/>
              <a:t>mysql</a:t>
            </a:r>
            <a:r>
              <a:rPr lang="zh-CN" altLang="zh-CN" sz="1600" dirty="0"/>
              <a:t>库一样，使用</a:t>
            </a:r>
            <a:r>
              <a:rPr lang="en-US" altLang="zh-CN" sz="1600" dirty="0" err="1"/>
              <a:t>mysqli</a:t>
            </a:r>
            <a:r>
              <a:rPr lang="zh-CN" altLang="zh-CN" sz="1600" dirty="0"/>
              <a:t>库之前需要在</a:t>
            </a:r>
            <a:r>
              <a:rPr lang="en-US" altLang="zh-CN" sz="1600" dirty="0"/>
              <a:t>php.ini</a:t>
            </a:r>
            <a:r>
              <a:rPr lang="zh-CN" altLang="zh-CN" sz="1600" dirty="0"/>
              <a:t>中进行配置。</a:t>
            </a:r>
            <a:r>
              <a:rPr lang="en-US" altLang="zh-CN" sz="1600" dirty="0" err="1"/>
              <a:t>mysqli</a:t>
            </a:r>
            <a:r>
              <a:rPr lang="zh-CN" altLang="zh-CN" sz="1600" dirty="0"/>
              <a:t>库的功能封装在</a:t>
            </a:r>
            <a:r>
              <a:rPr lang="en-US" altLang="zh-CN" sz="1600" dirty="0"/>
              <a:t>php_mysqli.dll</a:t>
            </a:r>
            <a:r>
              <a:rPr lang="zh-CN" altLang="zh-CN" sz="1600" dirty="0"/>
              <a:t>，因此需要取消对下面一行的注释引入</a:t>
            </a:r>
            <a:r>
              <a:rPr lang="en-US" altLang="zh-CN" sz="1600" dirty="0" err="1"/>
              <a:t>mysqli</a:t>
            </a:r>
            <a:r>
              <a:rPr lang="zh-CN" altLang="zh-CN" sz="1600" dirty="0"/>
              <a:t>库。</a:t>
            </a:r>
            <a:endParaRPr lang="zh-CN" altLang="zh-CN" sz="1800" dirty="0"/>
          </a:p>
        </p:txBody>
      </p:sp>
      <p:sp>
        <p:nvSpPr>
          <p:cNvPr id="6" name="矩形 5"/>
          <p:cNvSpPr/>
          <p:nvPr/>
        </p:nvSpPr>
        <p:spPr>
          <a:xfrm>
            <a:off x="1485214" y="2221833"/>
            <a:ext cx="6243214" cy="307777"/>
          </a:xfrm>
          <a:prstGeom prst="rect">
            <a:avLst/>
          </a:prstGeom>
          <a:solidFill>
            <a:schemeClr val="bg1">
              <a:lumMod val="85000"/>
            </a:schemeClr>
          </a:solidFill>
          <a:ln w="3175">
            <a:solidFill>
              <a:schemeClr val="tx1"/>
            </a:solidFill>
          </a:ln>
        </p:spPr>
        <p:txBody>
          <a:bodyPr wrap="square">
            <a:spAutoFit/>
          </a:bodyPr>
          <a:lstStyle/>
          <a:p>
            <a:r>
              <a:rPr lang="en-US" altLang="zh-CN" sz="1400" dirty="0" smtClean="0"/>
              <a:t>extension=php_mysqli.dll</a:t>
            </a:r>
            <a:r>
              <a:rPr lang="en-US" altLang="zh-CN" sz="1400" dirty="0"/>
              <a:t>	</a:t>
            </a:r>
            <a:r>
              <a:rPr lang="en-US" altLang="zh-CN" sz="1400" dirty="0"/>
              <a:t> </a:t>
            </a:r>
            <a:r>
              <a:rPr lang="en-US" altLang="zh-CN" sz="1400" dirty="0" smtClean="0"/>
              <a:t>   //</a:t>
            </a:r>
            <a:r>
              <a:rPr lang="zh-CN" altLang="zh-CN" sz="1400" dirty="0"/>
              <a:t>启用</a:t>
            </a:r>
            <a:r>
              <a:rPr lang="en-US" altLang="zh-CN" sz="1400" dirty="0" err="1" smtClean="0"/>
              <a:t>mysqli</a:t>
            </a:r>
            <a:r>
              <a:rPr lang="zh-CN" altLang="zh-CN" sz="1400" dirty="0" smtClean="0"/>
              <a:t>库</a:t>
            </a:r>
            <a:r>
              <a:rPr lang="zh-CN" altLang="zh-CN" sz="1400" dirty="0"/>
              <a:t>，前面的分号表示注释要删除</a:t>
            </a:r>
          </a:p>
        </p:txBody>
      </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40968"/>
            <a:ext cx="6245359"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50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116632"/>
            <a:ext cx="7498080" cy="706090"/>
          </a:xfrm>
        </p:spPr>
        <p:txBody>
          <a:bodyPr>
            <a:normAutofit fontScale="90000"/>
          </a:bodyPr>
          <a:lstStyle/>
          <a:p>
            <a:r>
              <a:rPr lang="en-US" altLang="zh-CN" dirty="0" err="1">
                <a:effectLst/>
              </a:rPr>
              <a:t>pdo</a:t>
            </a:r>
            <a:r>
              <a:rPr lang="zh-CN" altLang="zh-CN" dirty="0" smtClean="0">
                <a:effectLst/>
              </a:rPr>
              <a:t>库</a:t>
            </a:r>
            <a:endParaRPr lang="zh-CN" altLang="en-US" dirty="0"/>
          </a:p>
        </p:txBody>
      </p:sp>
      <p:sp>
        <p:nvSpPr>
          <p:cNvPr id="4" name="内容占位符 2"/>
          <p:cNvSpPr>
            <a:spLocks noGrp="1"/>
          </p:cNvSpPr>
          <p:nvPr>
            <p:ph idx="1"/>
          </p:nvPr>
        </p:nvSpPr>
        <p:spPr>
          <a:xfrm>
            <a:off x="1219584" y="980728"/>
            <a:ext cx="7498080" cy="1080120"/>
          </a:xfrm>
        </p:spPr>
        <p:txBody>
          <a:bodyPr>
            <a:normAutofit/>
          </a:bodyPr>
          <a:lstStyle/>
          <a:p>
            <a:pPr latinLnBrk="1"/>
            <a:r>
              <a:rPr lang="en-US" altLang="zh-CN" sz="1600" dirty="0"/>
              <a:t>PDO</a:t>
            </a:r>
            <a:r>
              <a:rPr lang="zh-CN" altLang="zh-CN" sz="1600" dirty="0"/>
              <a:t>为</a:t>
            </a:r>
            <a:r>
              <a:rPr lang="en-US" altLang="zh-CN" sz="1600" dirty="0"/>
              <a:t>PHP</a:t>
            </a:r>
            <a:r>
              <a:rPr lang="zh-CN" altLang="zh-CN" sz="1600" dirty="0"/>
              <a:t>访问数据库定义了一个轻量级的一致接口。实现</a:t>
            </a:r>
            <a:r>
              <a:rPr lang="en-US" altLang="zh-CN" sz="1600" dirty="0"/>
              <a:t>PDO</a:t>
            </a:r>
            <a:r>
              <a:rPr lang="zh-CN" altLang="zh-CN" sz="1600" dirty="0"/>
              <a:t>接口的每个数据库驱动可以公开具体数据库的特性作为标准扩展功能。注意利用</a:t>
            </a:r>
            <a:r>
              <a:rPr lang="en-US" altLang="zh-CN" sz="1600" dirty="0"/>
              <a:t>PDO</a:t>
            </a:r>
            <a:r>
              <a:rPr lang="zh-CN" altLang="zh-CN" sz="1600" dirty="0"/>
              <a:t>扩展自身并不能实现任何数据库功能；必须使用一个具体数据库的</a:t>
            </a:r>
            <a:r>
              <a:rPr lang="en-US" altLang="zh-CN" sz="1600" dirty="0"/>
              <a:t>PDO</a:t>
            </a:r>
            <a:r>
              <a:rPr lang="zh-CN" altLang="zh-CN" sz="1600" dirty="0"/>
              <a:t>驱动来访问数据库服务。</a:t>
            </a:r>
          </a:p>
        </p:txBody>
      </p:sp>
      <p:sp>
        <p:nvSpPr>
          <p:cNvPr id="6" name="矩形 5"/>
          <p:cNvSpPr/>
          <p:nvPr/>
        </p:nvSpPr>
        <p:spPr>
          <a:xfrm>
            <a:off x="1485214" y="2221833"/>
            <a:ext cx="6243214" cy="1815882"/>
          </a:xfrm>
          <a:prstGeom prst="rect">
            <a:avLst/>
          </a:prstGeom>
          <a:solidFill>
            <a:schemeClr val="bg1">
              <a:lumMod val="85000"/>
            </a:schemeClr>
          </a:solidFill>
          <a:ln w="3175">
            <a:solidFill>
              <a:schemeClr val="tx1"/>
            </a:solidFill>
          </a:ln>
        </p:spPr>
        <p:txBody>
          <a:bodyPr wrap="square">
            <a:spAutoFit/>
          </a:bodyPr>
          <a:lstStyle/>
          <a:p>
            <a:r>
              <a:rPr lang="en-US" altLang="zh-CN" sz="1400" dirty="0"/>
              <a:t>;extension=php_pdo.dll</a:t>
            </a:r>
            <a:endParaRPr lang="zh-CN" altLang="zh-CN" sz="1400" dirty="0"/>
          </a:p>
          <a:p>
            <a:r>
              <a:rPr lang="en-US" altLang="zh-CN" sz="1400" dirty="0"/>
              <a:t>;extension=php_pdo_mysql.dll</a:t>
            </a:r>
            <a:endParaRPr lang="zh-CN" altLang="zh-CN" sz="1400" dirty="0"/>
          </a:p>
          <a:p>
            <a:r>
              <a:rPr lang="en-US" altLang="zh-CN" sz="1400" dirty="0"/>
              <a:t>;extension=php_pdo_pgsql.dll</a:t>
            </a:r>
            <a:endParaRPr lang="zh-CN" altLang="zh-CN" sz="1400" dirty="0"/>
          </a:p>
          <a:p>
            <a:r>
              <a:rPr lang="en-US" altLang="zh-CN" sz="1400" dirty="0"/>
              <a:t>;extension=php_pdo_sqlite.dll</a:t>
            </a:r>
            <a:endParaRPr lang="zh-CN" altLang="zh-CN" sz="1400" dirty="0"/>
          </a:p>
          <a:p>
            <a:r>
              <a:rPr lang="en-US" altLang="zh-CN" sz="1400" dirty="0"/>
              <a:t>;extension=php_pdo_mssql.dll</a:t>
            </a:r>
            <a:endParaRPr lang="zh-CN" altLang="zh-CN" sz="1400" dirty="0"/>
          </a:p>
          <a:p>
            <a:r>
              <a:rPr lang="en-US" altLang="zh-CN" sz="1400" dirty="0"/>
              <a:t>;extension=php_pdo_odbc.dll</a:t>
            </a:r>
            <a:endParaRPr lang="zh-CN" altLang="zh-CN" sz="1400" dirty="0"/>
          </a:p>
          <a:p>
            <a:r>
              <a:rPr lang="en-US" altLang="zh-CN" sz="1400" dirty="0"/>
              <a:t>;extension=php_pdo_firebird.dll</a:t>
            </a:r>
            <a:endParaRPr lang="zh-CN" altLang="zh-CN" sz="1400" dirty="0"/>
          </a:p>
          <a:p>
            <a:r>
              <a:rPr lang="en-US" altLang="zh-CN" sz="1400" dirty="0"/>
              <a:t>;extension=php_pdo_oci8.dll</a:t>
            </a:r>
            <a:endParaRPr lang="zh-CN" altLang="zh-CN" sz="1400"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4437112"/>
            <a:ext cx="4486275"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960</TotalTime>
  <Words>258</Words>
  <Application>Microsoft Office PowerPoint</Application>
  <PresentationFormat>全屏显示(4:3)</PresentationFormat>
  <Paragraphs>19</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夏至</vt:lpstr>
      <vt:lpstr>连接MySQL方式</vt:lpstr>
      <vt:lpstr>mysql库</vt:lpstr>
      <vt:lpstr>mysqli库</vt:lpstr>
      <vt:lpstr>pdo库</vt:lpstr>
    </vt:vector>
  </TitlesOfParts>
  <Company>tangguo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zhht</cp:lastModifiedBy>
  <cp:revision>224</cp:revision>
  <dcterms:created xsi:type="dcterms:W3CDTF">2017-05-05T05:05:06Z</dcterms:created>
  <dcterms:modified xsi:type="dcterms:W3CDTF">2017-06-21T07:15:45Z</dcterms:modified>
</cp:coreProperties>
</file>