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重命名文件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1214422"/>
            <a:ext cx="63099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 smtClean="0"/>
              <a:t>bool</a:t>
            </a:r>
            <a:r>
              <a:rPr lang="en-GB" sz="1600" dirty="0" smtClean="0"/>
              <a:t> rename ( string $</a:t>
            </a:r>
            <a:r>
              <a:rPr lang="en-GB" sz="1600" dirty="0" err="1" smtClean="0"/>
              <a:t>oldname</a:t>
            </a:r>
            <a:r>
              <a:rPr lang="en-GB" sz="1600" dirty="0" smtClean="0"/>
              <a:t> , string $</a:t>
            </a:r>
            <a:r>
              <a:rPr lang="en-GB" sz="1600" dirty="0" err="1" smtClean="0"/>
              <a:t>newname</a:t>
            </a:r>
            <a:r>
              <a:rPr lang="en-GB" sz="1600" dirty="0" smtClean="0"/>
              <a:t> [, resource $context ] )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428604"/>
            <a:ext cx="7498080" cy="5715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要对一个文件进行重命名操作可以使用</a:t>
            </a:r>
            <a:r>
              <a:rPr lang="en-GB" sz="1800" dirty="0" smtClean="0"/>
              <a:t>rename()</a:t>
            </a:r>
            <a:r>
              <a:rPr lang="zh-CN" altLang="en-US" sz="1800" dirty="0" smtClean="0"/>
              <a:t>函数，语法格式如下：</a:t>
            </a:r>
            <a:endParaRPr lang="zh-CN" altLang="en-US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0733" y="1785926"/>
            <a:ext cx="7498080" cy="10715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执行时该函数将尝试将</a:t>
            </a:r>
            <a:r>
              <a:rPr lang="en-GB" sz="1800" dirty="0" smtClean="0"/>
              <a:t>$</a:t>
            </a:r>
            <a:r>
              <a:rPr lang="en-GB" sz="1800" dirty="0" err="1" smtClean="0"/>
              <a:t>oldname</a:t>
            </a:r>
            <a:r>
              <a:rPr lang="zh-CN" altLang="en-US" sz="1800" dirty="0" smtClean="0"/>
              <a:t>文件重命名为</a:t>
            </a:r>
            <a:r>
              <a:rPr lang="en-GB" sz="1800" dirty="0" smtClean="0"/>
              <a:t>$</a:t>
            </a:r>
            <a:r>
              <a:rPr lang="en-GB" sz="1800" dirty="0" err="1" smtClean="0"/>
              <a:t>newname</a:t>
            </a:r>
            <a:r>
              <a:rPr lang="zh-CN" altLang="en-US" sz="1800" dirty="0" smtClean="0"/>
              <a:t>指定的名称，成功时返回</a:t>
            </a:r>
            <a:r>
              <a:rPr lang="en-GB" sz="1800" dirty="0" smtClean="0"/>
              <a:t>true</a:t>
            </a:r>
            <a:r>
              <a:rPr lang="zh-CN" altLang="en-US" sz="1800" dirty="0" smtClean="0"/>
              <a:t>，否则返回</a:t>
            </a:r>
            <a:r>
              <a:rPr lang="en-GB" sz="1800" dirty="0" smtClean="0"/>
              <a:t>false</a:t>
            </a:r>
            <a:r>
              <a:rPr lang="zh-CN" altLang="en-US" sz="1800" dirty="0" smtClean="0"/>
              <a:t>。</a:t>
            </a:r>
          </a:p>
          <a:p>
            <a:pPr latinLnBrk="1"/>
            <a:r>
              <a:rPr lang="zh-CN" altLang="en-US" sz="1800" dirty="0" smtClean="0"/>
              <a:t>例如，下面的代码使用</a:t>
            </a:r>
            <a:r>
              <a:rPr lang="en-GB" sz="1800" dirty="0" smtClean="0"/>
              <a:t>rename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函数将</a:t>
            </a:r>
            <a:r>
              <a:rPr lang="en-US" sz="1800" dirty="0" smtClean="0"/>
              <a:t>doc/chars.txt</a:t>
            </a:r>
            <a:r>
              <a:rPr lang="zh-CN" altLang="en-US" sz="1800" dirty="0" smtClean="0"/>
              <a:t>内容重命命名为</a:t>
            </a:r>
            <a:r>
              <a:rPr lang="en-US" sz="1800" dirty="0" smtClean="0"/>
              <a:t>doc/all.txt</a:t>
            </a:r>
            <a:r>
              <a:rPr lang="zh-CN" altLang="en-US" sz="1800" dirty="0" smtClean="0"/>
              <a:t>文件。</a:t>
            </a:r>
          </a:p>
          <a:p>
            <a:pPr latinLnBrk="1"/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619672" y="2928934"/>
            <a:ext cx="6243214" cy="23391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&lt;?</a:t>
            </a:r>
            <a:r>
              <a:rPr lang="en-US" sz="1600" dirty="0" err="1" smtClean="0"/>
              <a:t>php</a:t>
            </a:r>
            <a:endParaRPr lang="zh-CN" altLang="en-US" sz="1600" dirty="0" smtClean="0"/>
          </a:p>
          <a:p>
            <a:r>
              <a:rPr lang="en-GB" sz="1600" dirty="0" smtClean="0"/>
              <a:t>$</a:t>
            </a:r>
            <a:r>
              <a:rPr lang="en-GB" sz="1600" dirty="0" err="1" smtClean="0"/>
              <a:t>oldname</a:t>
            </a:r>
            <a:r>
              <a:rPr lang="en-GB" sz="1600" dirty="0" smtClean="0"/>
              <a:t>="doc/</a:t>
            </a:r>
            <a:r>
              <a:rPr lang="en-GB" sz="1600" dirty="0" err="1" smtClean="0"/>
              <a:t>chars.txt</a:t>
            </a:r>
            <a:r>
              <a:rPr lang="en-GB" sz="1600" dirty="0" smtClean="0"/>
              <a:t>";</a:t>
            </a:r>
            <a:endParaRPr lang="zh-CN" altLang="en-US" sz="1600" dirty="0" smtClean="0"/>
          </a:p>
          <a:p>
            <a:r>
              <a:rPr lang="en-GB" sz="1600" dirty="0" smtClean="0"/>
              <a:t>$</a:t>
            </a:r>
            <a:r>
              <a:rPr lang="en-GB" sz="1600" dirty="0" err="1" smtClean="0"/>
              <a:t>newname</a:t>
            </a:r>
            <a:r>
              <a:rPr lang="en-GB" sz="1600" dirty="0" smtClean="0"/>
              <a:t>="doc/</a:t>
            </a:r>
            <a:r>
              <a:rPr lang="en-GB" sz="1600" dirty="0" err="1" smtClean="0"/>
              <a:t>all.txt</a:t>
            </a:r>
            <a:r>
              <a:rPr lang="en-GB" sz="1600" dirty="0" smtClean="0"/>
              <a:t>";</a:t>
            </a:r>
            <a:endParaRPr lang="zh-CN" altLang="en-US" sz="1600" dirty="0" smtClean="0"/>
          </a:p>
          <a:p>
            <a:r>
              <a:rPr lang="en-GB" sz="1600" dirty="0" smtClean="0"/>
              <a:t>if(rename($</a:t>
            </a:r>
            <a:r>
              <a:rPr lang="en-GB" sz="1600" dirty="0" err="1" smtClean="0"/>
              <a:t>oldname,$newname</a:t>
            </a:r>
            <a:r>
              <a:rPr lang="en-GB" sz="1600" dirty="0" smtClean="0"/>
              <a:t>)){</a:t>
            </a:r>
            <a:endParaRPr lang="zh-CN" altLang="en-US" sz="1600" dirty="0" smtClean="0"/>
          </a:p>
          <a:p>
            <a:r>
              <a:rPr lang="en-GB" sz="1600" dirty="0" smtClean="0"/>
              <a:t>	echo "</a:t>
            </a:r>
            <a:r>
              <a:rPr lang="en-GB" sz="1600" dirty="0" err="1" smtClean="0"/>
              <a:t>chars.txt</a:t>
            </a:r>
            <a:r>
              <a:rPr lang="zh-CN" altLang="en-US" sz="1600" dirty="0" smtClean="0"/>
              <a:t>已经更改为</a:t>
            </a:r>
            <a:r>
              <a:rPr lang="en-GB" sz="1600" dirty="0" err="1" smtClean="0"/>
              <a:t>all.txt</a:t>
            </a:r>
            <a:r>
              <a:rPr lang="en-GB" sz="1600" dirty="0" smtClean="0"/>
              <a:t>";</a:t>
            </a:r>
            <a:endParaRPr lang="zh-CN" altLang="en-US" sz="1600" dirty="0" smtClean="0"/>
          </a:p>
          <a:p>
            <a:r>
              <a:rPr lang="en-GB" sz="1600" dirty="0" smtClean="0"/>
              <a:t>}else {</a:t>
            </a:r>
            <a:endParaRPr lang="zh-CN" altLang="en-US" sz="1600" dirty="0" smtClean="0"/>
          </a:p>
          <a:p>
            <a:r>
              <a:rPr lang="en-GB" sz="1600" dirty="0" smtClean="0"/>
              <a:t>	echo "</a:t>
            </a:r>
            <a:r>
              <a:rPr lang="zh-CN" altLang="en-US" sz="1600" dirty="0" smtClean="0"/>
              <a:t>对</a:t>
            </a:r>
            <a:r>
              <a:rPr lang="en-GB" sz="1600" dirty="0" err="1" smtClean="0"/>
              <a:t>chars.txt</a:t>
            </a:r>
            <a:r>
              <a:rPr lang="zh-CN" altLang="en-US" sz="1600" dirty="0" smtClean="0"/>
              <a:t>的重命名失败</a:t>
            </a:r>
            <a:r>
              <a:rPr lang="en-GB" sz="1600" dirty="0" smtClean="0"/>
              <a:t>";</a:t>
            </a:r>
            <a:endParaRPr lang="zh-CN" altLang="en-US" sz="1600" dirty="0" smtClean="0"/>
          </a:p>
          <a:p>
            <a:r>
              <a:rPr lang="en-GB" sz="1600" dirty="0" smtClean="0"/>
              <a:t>}</a:t>
            </a:r>
            <a:endParaRPr lang="zh-CN" altLang="en-US" sz="1600" dirty="0" smtClean="0"/>
          </a:p>
          <a:p>
            <a:r>
              <a:rPr lang="en-US" sz="1600" smtClean="0"/>
              <a:t>?&gt;</a:t>
            </a:r>
            <a:endParaRPr lang="zh-CN" altLang="en-US" sz="1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699</TotalTime>
  <Words>100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重命名文件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117</cp:revision>
  <dcterms:created xsi:type="dcterms:W3CDTF">2017-05-05T05:05:06Z</dcterms:created>
  <dcterms:modified xsi:type="dcterms:W3CDTF">2017-06-22T13:01:29Z</dcterms:modified>
</cp:coreProperties>
</file>