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E98FC571-715D-4BD6-81BD-9F936DB464B2}">
          <p14:sldIdLst>
            <p14:sldId id="256"/>
            <p14:sldId id="257"/>
            <p14:sldId id="258"/>
            <p14:sldId id="261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5400" dirty="0">
                <a:effectLst/>
                <a:latin typeface="Calibri"/>
                <a:ea typeface="宋体"/>
                <a:cs typeface="Times New Roman"/>
              </a:rPr>
              <a:t>Cookie</a:t>
            </a:r>
            <a:r>
              <a:rPr lang="zh-CN" altLang="zh-CN" sz="5400" dirty="0">
                <a:effectLst/>
                <a:latin typeface="Calibri"/>
                <a:ea typeface="宋体"/>
                <a:cs typeface="Times New Roman"/>
              </a:rPr>
              <a:t>简介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124744"/>
            <a:ext cx="7498080" cy="4824536"/>
          </a:xfrm>
        </p:spPr>
        <p:txBody>
          <a:bodyPr>
            <a:noAutofit/>
          </a:bodyPr>
          <a:lstStyle/>
          <a:p>
            <a:pPr latinLnBrk="1"/>
            <a:r>
              <a:rPr lang="zh-CN" altLang="zh-CN" sz="1600" dirty="0"/>
              <a:t>当用户浏览某网站时，</a:t>
            </a:r>
            <a:r>
              <a:rPr lang="zh-CN" altLang="zh-CN" sz="1600" dirty="0" smtClean="0"/>
              <a:t>网站</a:t>
            </a:r>
            <a:r>
              <a:rPr lang="zh-CN" altLang="en-US" sz="1600" dirty="0" smtClean="0"/>
              <a:t>会</a:t>
            </a:r>
            <a:r>
              <a:rPr lang="zh-CN" altLang="zh-CN" sz="1600" dirty="0" smtClean="0"/>
              <a:t>在</a:t>
            </a:r>
            <a:r>
              <a:rPr lang="zh-CN" altLang="zh-CN" sz="1600" dirty="0"/>
              <a:t>用户机器</a:t>
            </a:r>
            <a:r>
              <a:rPr lang="zh-CN" altLang="zh-CN" sz="1600" dirty="0" smtClean="0"/>
              <a:t>上</a:t>
            </a:r>
            <a:r>
              <a:rPr lang="zh-CN" altLang="zh-CN" sz="1600" dirty="0" smtClean="0"/>
              <a:t>存储</a:t>
            </a:r>
            <a:r>
              <a:rPr lang="zh-CN" altLang="zh-CN" sz="1600" dirty="0" smtClean="0"/>
              <a:t>一</a:t>
            </a:r>
            <a:r>
              <a:rPr lang="zh-CN" altLang="zh-CN" sz="1600" dirty="0"/>
              <a:t>个小文本文件，它记录了用户</a:t>
            </a:r>
            <a:r>
              <a:rPr lang="en-US" altLang="zh-CN" sz="1600" dirty="0"/>
              <a:t>ID</a:t>
            </a:r>
            <a:r>
              <a:rPr lang="zh-CN" altLang="zh-CN" sz="1600" dirty="0"/>
              <a:t>，密码、浏览过的网页、停留的时间等信息。当再次来访问该网站时，网站通过读取</a:t>
            </a:r>
            <a:r>
              <a:rPr lang="en-US" altLang="zh-CN" sz="1600" dirty="0"/>
              <a:t>Cookie</a:t>
            </a:r>
            <a:r>
              <a:rPr lang="zh-CN" altLang="zh-CN" sz="1600" dirty="0"/>
              <a:t>，获取用户的相关信息，就可以做出相应的动作，如在页面显示欢迎标语，或者让用户不用输入</a:t>
            </a:r>
            <a:r>
              <a:rPr lang="en-US" altLang="zh-CN" sz="1600" dirty="0"/>
              <a:t>ID</a:t>
            </a:r>
            <a:r>
              <a:rPr lang="zh-CN" altLang="zh-CN" sz="1600" dirty="0"/>
              <a:t>、密码就直接登录等等。</a:t>
            </a:r>
          </a:p>
          <a:p>
            <a:pPr latinLnBrk="1"/>
            <a:endParaRPr lang="en-US" altLang="zh-CN" sz="1600" dirty="0" smtClean="0"/>
          </a:p>
          <a:p>
            <a:pPr latinLnBrk="1"/>
            <a:r>
              <a:rPr lang="zh-CN" altLang="zh-CN" sz="1600" dirty="0" smtClean="0"/>
              <a:t>如下</a:t>
            </a:r>
            <a:r>
              <a:rPr lang="zh-CN" altLang="zh-CN" sz="1600" dirty="0"/>
              <a:t>是使用</a:t>
            </a:r>
            <a:r>
              <a:rPr lang="en-US" altLang="zh-CN" sz="1600" dirty="0"/>
              <a:t>Cookie</a:t>
            </a:r>
            <a:r>
              <a:rPr lang="zh-CN" altLang="zh-CN" sz="1600" dirty="0"/>
              <a:t>的一些常见应用：</a:t>
            </a:r>
          </a:p>
          <a:p>
            <a:pPr lvl="1"/>
            <a:r>
              <a:rPr lang="zh-CN" altLang="zh-CN" sz="1200" dirty="0"/>
              <a:t>网站能够精确地知道有多少人浏览过</a:t>
            </a:r>
          </a:p>
          <a:p>
            <a:pPr lvl="1"/>
            <a:r>
              <a:rPr lang="zh-CN" altLang="zh-CN" sz="1200" dirty="0"/>
              <a:t>网站保存用户的设置，按照用户的喜好定制网页外观</a:t>
            </a:r>
          </a:p>
          <a:p>
            <a:pPr lvl="1"/>
            <a:r>
              <a:rPr lang="zh-CN" altLang="zh-CN" sz="1200" dirty="0"/>
              <a:t>电子商务站能够实现像“购物篮”、“快速结账”类似的</a:t>
            </a:r>
            <a:r>
              <a:rPr lang="zh-CN" altLang="zh-CN" sz="1200" dirty="0" smtClean="0"/>
              <a:t>功能</a:t>
            </a:r>
            <a:endParaRPr lang="en-US" altLang="zh-CN" sz="1200" dirty="0" smtClean="0"/>
          </a:p>
          <a:p>
            <a:pPr lvl="0"/>
            <a:endParaRPr lang="en-US" altLang="zh-CN" sz="1600" dirty="0" smtClean="0"/>
          </a:p>
          <a:p>
            <a:pPr lvl="0"/>
            <a:r>
              <a:rPr lang="zh-CN" altLang="zh-CN" sz="1600" dirty="0" smtClean="0"/>
              <a:t>操作系统</a:t>
            </a:r>
            <a:r>
              <a:rPr lang="zh-CN" altLang="zh-CN" sz="1600" dirty="0"/>
              <a:t>不同，</a:t>
            </a:r>
            <a:r>
              <a:rPr lang="en-GB" altLang="zh-CN" sz="1600" dirty="0"/>
              <a:t>Cookie</a:t>
            </a:r>
            <a:r>
              <a:rPr lang="zh-CN" altLang="zh-CN" sz="1600" dirty="0"/>
              <a:t>文件的保存位置也不相同，但是它们大同小异。例如，</a:t>
            </a:r>
            <a:r>
              <a:rPr lang="en-GB" altLang="zh-CN" sz="1600" dirty="0"/>
              <a:t>Windows XP</a:t>
            </a:r>
            <a:r>
              <a:rPr lang="zh-CN" altLang="zh-CN" sz="1600" dirty="0"/>
              <a:t>系统中文件保存在：</a:t>
            </a:r>
            <a:r>
              <a:rPr lang="en-GB" altLang="zh-CN" sz="1600" dirty="0"/>
              <a:t>C:\Documents and </a:t>
            </a:r>
            <a:r>
              <a:rPr lang="en-GB" altLang="zh-CN" sz="1600" dirty="0" err="1"/>
              <a:t>Setings</a:t>
            </a:r>
            <a:r>
              <a:rPr lang="en-GB" altLang="zh-CN" sz="1600" dirty="0"/>
              <a:t>\</a:t>
            </a:r>
            <a:r>
              <a:rPr lang="zh-CN" altLang="zh-CN" sz="1600" dirty="0"/>
              <a:t>用户名</a:t>
            </a:r>
            <a:r>
              <a:rPr lang="en-GB" altLang="zh-CN" sz="1600" dirty="0"/>
              <a:t>\</a:t>
            </a:r>
            <a:r>
              <a:rPr lang="en-GB" altLang="zh-CN" sz="1600" dirty="0" err="1"/>
              <a:t>LocalSettings</a:t>
            </a:r>
            <a:r>
              <a:rPr lang="en-GB" altLang="zh-CN" sz="1600" dirty="0"/>
              <a:t> \Temporary Internet Files\</a:t>
            </a:r>
            <a:r>
              <a:rPr lang="zh-CN" altLang="zh-CN" sz="1600" dirty="0"/>
              <a:t>中，而</a:t>
            </a:r>
            <a:r>
              <a:rPr lang="en-GB" altLang="zh-CN" sz="1600" dirty="0"/>
              <a:t>Windows 7</a:t>
            </a:r>
            <a:r>
              <a:rPr lang="zh-CN" altLang="zh-CN" sz="1600" dirty="0"/>
              <a:t>系统中则保存在</a:t>
            </a:r>
            <a:r>
              <a:rPr lang="en-GB" altLang="zh-CN" sz="1600" dirty="0"/>
              <a:t>C:\Users\Administrat or\</a:t>
            </a:r>
            <a:r>
              <a:rPr lang="en-GB" altLang="zh-CN" sz="1600" dirty="0" err="1"/>
              <a:t>AppData</a:t>
            </a:r>
            <a:r>
              <a:rPr lang="en-GB" altLang="zh-CN" sz="1600" dirty="0"/>
              <a:t>\Roaming\Microsoft\Windows\</a:t>
            </a:r>
            <a:r>
              <a:rPr lang="zh-CN" altLang="zh-CN" sz="1600" dirty="0"/>
              <a:t>文件夹下，</a:t>
            </a:r>
            <a:r>
              <a:rPr lang="en-GB" altLang="zh-CN" sz="1600" dirty="0"/>
              <a:t>Cookies</a:t>
            </a:r>
            <a:r>
              <a:rPr lang="zh-CN" altLang="zh-CN" sz="1600" dirty="0"/>
              <a:t>是一个隐藏的文件夹。</a:t>
            </a:r>
          </a:p>
        </p:txBody>
      </p:sp>
    </p:spTree>
    <p:extLst>
      <p:ext uri="{BB962C8B-B14F-4D97-AF65-F5344CB8AC3E}">
        <p14:creationId xmlns:p14="http://schemas.microsoft.com/office/powerpoint/2010/main" xmlns="" val="37544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476672"/>
            <a:ext cx="7498080" cy="2448272"/>
          </a:xfrm>
        </p:spPr>
        <p:txBody>
          <a:bodyPr>
            <a:normAutofit/>
          </a:bodyPr>
          <a:lstStyle/>
          <a:p>
            <a:pPr latinLnBrk="1"/>
            <a:r>
              <a:rPr lang="en-US" altLang="zh-CN" sz="1600" dirty="0"/>
              <a:t>Cookie</a:t>
            </a:r>
            <a:r>
              <a:rPr lang="zh-CN" altLang="zh-CN" sz="1600" dirty="0"/>
              <a:t>是通过</a:t>
            </a:r>
            <a:r>
              <a:rPr lang="en-US" altLang="zh-CN" sz="1600" dirty="0"/>
              <a:t>HTTP Headers</a:t>
            </a:r>
            <a:r>
              <a:rPr lang="zh-CN" altLang="zh-CN" sz="1600" dirty="0"/>
              <a:t>从服务器端返回到浏览器上。首先，服务器端在响应中利用</a:t>
            </a:r>
            <a:r>
              <a:rPr lang="en-US" altLang="zh-CN" sz="1600" dirty="0"/>
              <a:t>Set-Cookie header</a:t>
            </a:r>
            <a:r>
              <a:rPr lang="zh-CN" altLang="zh-CN" sz="1600" dirty="0"/>
              <a:t>来创建一个</a:t>
            </a:r>
            <a:r>
              <a:rPr lang="en-US" altLang="zh-CN" sz="1600" dirty="0"/>
              <a:t>Cookie</a:t>
            </a:r>
            <a:r>
              <a:rPr lang="zh-CN" altLang="zh-CN" sz="1600" dirty="0"/>
              <a:t>，然后浏览器在它的请求中通过</a:t>
            </a:r>
            <a:r>
              <a:rPr lang="en-US" altLang="zh-CN" sz="1600" dirty="0"/>
              <a:t>Cookie header</a:t>
            </a:r>
            <a:r>
              <a:rPr lang="zh-CN" altLang="zh-CN" sz="1600" dirty="0"/>
              <a:t>包含已经创建的</a:t>
            </a:r>
            <a:r>
              <a:rPr lang="en-US" altLang="zh-CN" sz="1600" dirty="0"/>
              <a:t>Cookie</a:t>
            </a:r>
            <a:r>
              <a:rPr lang="zh-CN" altLang="zh-CN" sz="1600" dirty="0"/>
              <a:t>，并将它返回至服务器，从而完成浏览器的验证。</a:t>
            </a:r>
          </a:p>
          <a:p>
            <a:r>
              <a:rPr lang="zh-CN" altLang="zh-CN" sz="1600" dirty="0"/>
              <a:t>例如，假设已经创建名字为</a:t>
            </a:r>
            <a:r>
              <a:rPr lang="en-US" altLang="zh-CN" sz="1600" dirty="0" err="1"/>
              <a:t>userLogin</a:t>
            </a:r>
            <a:r>
              <a:rPr lang="zh-CN" altLang="zh-CN" sz="1600" dirty="0"/>
              <a:t>的</a:t>
            </a:r>
            <a:r>
              <a:rPr lang="en-US" altLang="zh-CN" sz="1600" dirty="0"/>
              <a:t>Cookie</a:t>
            </a:r>
            <a:r>
              <a:rPr lang="zh-CN" altLang="zh-CN" sz="1600" dirty="0"/>
              <a:t>来包含访问者的信息，在创建</a:t>
            </a:r>
            <a:r>
              <a:rPr lang="en-US" altLang="zh-CN" sz="1600" dirty="0"/>
              <a:t>Cookie</a:t>
            </a:r>
            <a:r>
              <a:rPr lang="zh-CN" altLang="zh-CN" sz="1600" dirty="0"/>
              <a:t>时，这里假设访问者的注册名是“</a:t>
            </a:r>
            <a:r>
              <a:rPr lang="en-US" altLang="zh-CN" sz="1600" dirty="0" err="1"/>
              <a:t>xiaomao</a:t>
            </a:r>
            <a:r>
              <a:rPr lang="zh-CN" altLang="zh-CN" sz="1600" dirty="0"/>
              <a:t>”，同时还对创建的</a:t>
            </a:r>
            <a:r>
              <a:rPr lang="en-US" altLang="zh-CN" sz="1600" dirty="0"/>
              <a:t>Cookie</a:t>
            </a:r>
            <a:r>
              <a:rPr lang="zh-CN" altLang="zh-CN" sz="1600" dirty="0"/>
              <a:t>指定属性。服务器端的</a:t>
            </a:r>
            <a:r>
              <a:rPr lang="en-US" altLang="zh-CN" sz="1600" dirty="0"/>
              <a:t>Header</a:t>
            </a:r>
            <a:r>
              <a:rPr lang="zh-CN" altLang="zh-CN" sz="1600" dirty="0"/>
              <a:t>代码如下</a:t>
            </a:r>
            <a:r>
              <a:rPr lang="zh-CN" altLang="zh-CN" sz="1600" dirty="0" smtClean="0"/>
              <a:t>：</a:t>
            </a:r>
            <a:endParaRPr lang="zh-CN" altLang="zh-CN" sz="1800" dirty="0"/>
          </a:p>
        </p:txBody>
      </p:sp>
      <p:sp>
        <p:nvSpPr>
          <p:cNvPr id="7" name="矩形 6"/>
          <p:cNvSpPr/>
          <p:nvPr/>
        </p:nvSpPr>
        <p:spPr>
          <a:xfrm>
            <a:off x="1475656" y="2636912"/>
            <a:ext cx="624321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Set-Cookie:login</a:t>
            </a:r>
            <a:r>
              <a:rPr lang="en-US" altLang="zh-CN" sz="1600" dirty="0"/>
              <a:t>= </a:t>
            </a:r>
            <a:r>
              <a:rPr lang="en-US" altLang="zh-CN" sz="1600" dirty="0" err="1"/>
              <a:t>xiaomao;path</a:t>
            </a:r>
            <a:r>
              <a:rPr lang="en-US" altLang="zh-CN" sz="1600" dirty="0"/>
              <a:t>=/;domain=msn.com; </a:t>
            </a:r>
            <a:endParaRPr lang="zh-CN" altLang="zh-CN" sz="1600" dirty="0"/>
          </a:p>
          <a:p>
            <a:r>
              <a:rPr lang="en-US" altLang="zh-CN" sz="1600" dirty="0"/>
              <a:t>expires=Monday,01-Mar-99 00:00:01 GMT </a:t>
            </a:r>
            <a:endParaRPr lang="zh-CN" altLang="zh-CN" sz="16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219584" y="3573016"/>
            <a:ext cx="7498080" cy="216024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600" dirty="0"/>
              <a:t>在上述内容中，</a:t>
            </a:r>
            <a:r>
              <a:rPr lang="en-US" altLang="zh-CN" sz="1600" dirty="0"/>
              <a:t>Header</a:t>
            </a:r>
            <a:r>
              <a:rPr lang="zh-CN" altLang="zh-CN" sz="1600" dirty="0"/>
              <a:t>会自动在浏览器端计算机的</a:t>
            </a:r>
            <a:r>
              <a:rPr lang="en-US" altLang="zh-CN" sz="1600" dirty="0"/>
              <a:t>Cookie</a:t>
            </a:r>
            <a:r>
              <a:rPr lang="zh-CN" altLang="zh-CN" sz="1600" dirty="0"/>
              <a:t>文件中添加一条记录。浏览器将变量名为</a:t>
            </a:r>
            <a:r>
              <a:rPr lang="en-US" altLang="zh-CN" sz="1600" dirty="0" err="1"/>
              <a:t>userLogin</a:t>
            </a:r>
            <a:r>
              <a:rPr lang="zh-CN" altLang="zh-CN" sz="1600" dirty="0"/>
              <a:t>的</a:t>
            </a:r>
            <a:r>
              <a:rPr lang="en-US" altLang="zh-CN" sz="1600" dirty="0"/>
              <a:t>Cookie</a:t>
            </a:r>
            <a:r>
              <a:rPr lang="zh-CN" altLang="zh-CN" sz="1600" dirty="0"/>
              <a:t>赋值为“</a:t>
            </a:r>
            <a:r>
              <a:rPr lang="en-US" altLang="zh-CN" sz="1600" dirty="0" err="1"/>
              <a:t>xiaomao</a:t>
            </a:r>
            <a:r>
              <a:rPr lang="zh-CN" altLang="zh-CN" sz="1600" dirty="0"/>
              <a:t>”。但是，需要注意的是：在实际传递过程中这个</a:t>
            </a:r>
            <a:r>
              <a:rPr lang="en-US" altLang="zh-CN" sz="1600" dirty="0"/>
              <a:t>Cookie</a:t>
            </a:r>
            <a:r>
              <a:rPr lang="zh-CN" altLang="zh-CN" sz="1600" dirty="0"/>
              <a:t>的值是经过</a:t>
            </a:r>
            <a:r>
              <a:rPr lang="en-US" altLang="zh-CN" sz="1600" dirty="0" err="1"/>
              <a:t>URLEncode</a:t>
            </a:r>
            <a:r>
              <a:rPr lang="en-US" altLang="zh-CN" sz="1600" dirty="0"/>
              <a:t>()</a:t>
            </a:r>
            <a:r>
              <a:rPr lang="zh-CN" altLang="zh-CN" sz="1600" dirty="0"/>
              <a:t>方法的</a:t>
            </a:r>
            <a:r>
              <a:rPr lang="en-US" altLang="zh-CN" sz="1600" dirty="0"/>
              <a:t>URL</a:t>
            </a:r>
            <a:r>
              <a:rPr lang="zh-CN" altLang="zh-CN" sz="1600" dirty="0"/>
              <a:t>编码操作的。</a:t>
            </a:r>
          </a:p>
          <a:p>
            <a:r>
              <a:rPr lang="zh-CN" altLang="zh-CN" sz="1600" dirty="0"/>
              <a:t>这个含有</a:t>
            </a:r>
            <a:r>
              <a:rPr lang="en-US" altLang="zh-CN" sz="1600" dirty="0"/>
              <a:t>Cookie</a:t>
            </a:r>
            <a:r>
              <a:rPr lang="zh-CN" altLang="zh-CN" sz="1600" dirty="0"/>
              <a:t>值的</a:t>
            </a:r>
            <a:r>
              <a:rPr lang="en-US" altLang="zh-CN" sz="1600" dirty="0"/>
              <a:t>HTTP Header</a:t>
            </a:r>
            <a:r>
              <a:rPr lang="zh-CN" altLang="zh-CN" sz="1600" dirty="0"/>
              <a:t>被保存到浏览器的</a:t>
            </a:r>
            <a:r>
              <a:rPr lang="en-US" altLang="zh-CN" sz="1600" dirty="0"/>
              <a:t>Cookie</a:t>
            </a:r>
            <a:r>
              <a:rPr lang="zh-CN" altLang="zh-CN" sz="1600" dirty="0"/>
              <a:t>文件后，</a:t>
            </a:r>
            <a:r>
              <a:rPr lang="en-US" altLang="zh-CN" sz="1600" dirty="0"/>
              <a:t>Header</a:t>
            </a:r>
            <a:r>
              <a:rPr lang="zh-CN" altLang="zh-CN" sz="1600" dirty="0"/>
              <a:t>就通知浏览器将</a:t>
            </a:r>
            <a:r>
              <a:rPr lang="en-US" altLang="zh-CN" sz="1600" dirty="0"/>
              <a:t>Cookie</a:t>
            </a:r>
            <a:r>
              <a:rPr lang="zh-CN" altLang="zh-CN" sz="1600" dirty="0"/>
              <a:t>通过请求以忽略路径的方式返回到服务器，完成浏览器的认证操作。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xmlns="" val="106265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19584" y="476672"/>
            <a:ext cx="7498080" cy="2448272"/>
          </a:xfrm>
        </p:spPr>
        <p:txBody>
          <a:bodyPr>
            <a:normAutofit/>
          </a:bodyPr>
          <a:lstStyle/>
          <a:p>
            <a:pPr latinLnBrk="1"/>
            <a:r>
              <a:rPr lang="zh-CN" altLang="zh-CN" sz="1600" dirty="0"/>
              <a:t>浏览器创建了一个</a:t>
            </a:r>
            <a:r>
              <a:rPr lang="en-US" altLang="zh-CN" sz="1600" dirty="0"/>
              <a:t>Cookie</a:t>
            </a:r>
            <a:r>
              <a:rPr lang="zh-CN" altLang="zh-CN" sz="1600" dirty="0"/>
              <a:t>后，对于每一个针对该网站的请求，都会在</a:t>
            </a:r>
            <a:r>
              <a:rPr lang="en-US" altLang="zh-CN" sz="1600" dirty="0"/>
              <a:t>Header</a:t>
            </a:r>
            <a:r>
              <a:rPr lang="zh-CN" altLang="zh-CN" sz="1600" dirty="0"/>
              <a:t>中带着这个</a:t>
            </a:r>
            <a:r>
              <a:rPr lang="en-US" altLang="zh-CN" sz="1600" dirty="0"/>
              <a:t>Cookie</a:t>
            </a:r>
            <a:r>
              <a:rPr lang="zh-CN" altLang="zh-CN" sz="1600" dirty="0"/>
              <a:t>；不过，对于其他网站的请求</a:t>
            </a:r>
            <a:r>
              <a:rPr lang="en-US" altLang="zh-CN" sz="1600" dirty="0"/>
              <a:t>Cookie</a:t>
            </a:r>
            <a:r>
              <a:rPr lang="zh-CN" altLang="zh-CN" sz="1600" dirty="0"/>
              <a:t>是绝对不会跟着发送的。而且浏览器会这样一直发送，直到</a:t>
            </a:r>
            <a:r>
              <a:rPr lang="en-US" altLang="zh-CN" sz="1600" dirty="0"/>
              <a:t>Cookie</a:t>
            </a:r>
            <a:r>
              <a:rPr lang="zh-CN" altLang="zh-CN" sz="1600" dirty="0"/>
              <a:t>过期为止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pPr latinLnBrk="1"/>
            <a:endParaRPr lang="en-US" altLang="zh-CN" sz="1600" dirty="0"/>
          </a:p>
          <a:p>
            <a:pPr latinLnBrk="1"/>
            <a:r>
              <a:rPr lang="zh-CN" altLang="zh-CN" sz="1800" dirty="0"/>
              <a:t>客户端的每一项数据都是相互独立的，在需要读取时再分别获取。</a:t>
            </a:r>
            <a:r>
              <a:rPr lang="en-US" altLang="zh-CN" sz="1800" dirty="0"/>
              <a:t>Cookie</a:t>
            </a:r>
            <a:r>
              <a:rPr lang="zh-CN" altLang="zh-CN" sz="1800" dirty="0"/>
              <a:t>就是将数据存放在客户端的技术之一，如</a:t>
            </a:r>
            <a:r>
              <a:rPr lang="zh-CN" altLang="zh-CN" sz="1800" dirty="0" smtClean="0"/>
              <a:t>图列</a:t>
            </a:r>
            <a:r>
              <a:rPr lang="zh-CN" altLang="zh-CN" sz="1800" dirty="0"/>
              <a:t>出了它的使用过程。</a:t>
            </a:r>
          </a:p>
          <a:p>
            <a:pPr latinLnBrk="1"/>
            <a:endParaRPr lang="zh-CN" altLang="zh-CN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3" y="2636912"/>
            <a:ext cx="5699221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8015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498080" cy="850106"/>
          </a:xfrm>
        </p:spPr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类型和属性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340768"/>
            <a:ext cx="7498080" cy="1512168"/>
          </a:xfrm>
        </p:spPr>
        <p:txBody>
          <a:bodyPr>
            <a:noAutofit/>
          </a:bodyPr>
          <a:lstStyle/>
          <a:p>
            <a:pPr latinLnBrk="1"/>
            <a:r>
              <a:rPr lang="en-US" altLang="zh-CN" sz="1600" dirty="0"/>
              <a:t>Cookie</a:t>
            </a:r>
            <a:r>
              <a:rPr lang="zh-CN" altLang="zh-CN" sz="1600" dirty="0"/>
              <a:t>有两种类型分别是：</a:t>
            </a:r>
          </a:p>
          <a:p>
            <a:pPr lvl="1"/>
            <a:r>
              <a:rPr lang="zh-CN" altLang="zh-CN" sz="1200" dirty="0"/>
              <a:t>临时</a:t>
            </a:r>
            <a:r>
              <a:rPr lang="en-US" altLang="zh-CN" sz="1200" dirty="0"/>
              <a:t>Cookie  </a:t>
            </a:r>
            <a:r>
              <a:rPr lang="zh-CN" altLang="zh-CN" sz="1200" dirty="0"/>
              <a:t>此</a:t>
            </a:r>
            <a:r>
              <a:rPr lang="en-US" altLang="zh-CN" sz="1200" dirty="0"/>
              <a:t>Cookie</a:t>
            </a:r>
            <a:r>
              <a:rPr lang="zh-CN" altLang="zh-CN" sz="1200" dirty="0"/>
              <a:t>只是在浏览器上保存一段规定的时间，一旦超过这个规定的时间，该</a:t>
            </a:r>
            <a:r>
              <a:rPr lang="en-US" altLang="zh-CN" sz="1200" dirty="0"/>
              <a:t>Cookie</a:t>
            </a:r>
            <a:r>
              <a:rPr lang="zh-CN" altLang="zh-CN" sz="1200" dirty="0"/>
              <a:t>就会被系统清除。</a:t>
            </a:r>
          </a:p>
          <a:p>
            <a:pPr lvl="1"/>
            <a:r>
              <a:rPr lang="zh-CN" altLang="zh-CN" sz="1200" dirty="0"/>
              <a:t>持续</a:t>
            </a:r>
            <a:r>
              <a:rPr lang="en-US" altLang="zh-CN" sz="1200" dirty="0"/>
              <a:t>Cookie  </a:t>
            </a:r>
            <a:r>
              <a:rPr lang="zh-CN" altLang="zh-CN" sz="1200" dirty="0"/>
              <a:t>此</a:t>
            </a:r>
            <a:r>
              <a:rPr lang="en-US" altLang="zh-CN" sz="1200" dirty="0"/>
              <a:t>Cookie</a:t>
            </a:r>
            <a:r>
              <a:rPr lang="zh-CN" altLang="zh-CN" sz="1200" dirty="0"/>
              <a:t>保存在用户的</a:t>
            </a:r>
            <a:r>
              <a:rPr lang="en-US" altLang="zh-CN" sz="1200" dirty="0"/>
              <a:t>Cookie</a:t>
            </a:r>
            <a:r>
              <a:rPr lang="zh-CN" altLang="zh-CN" sz="1200" dirty="0"/>
              <a:t>文件中，等到下一次用户访问时依然可以调用。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27454595"/>
              </p:ext>
            </p:extLst>
          </p:nvPr>
        </p:nvGraphicFramePr>
        <p:xfrm>
          <a:off x="1691680" y="2564904"/>
          <a:ext cx="6096000" cy="3835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5087888"/>
              </a:tblGrid>
              <a:tr h="547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属性名称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说明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7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name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指定</a:t>
                      </a:r>
                      <a:r>
                        <a:rPr lang="en-US" sz="1200" kern="100" dirty="0">
                          <a:effectLst/>
                        </a:rPr>
                        <a:t>Cookie</a:t>
                      </a:r>
                      <a:r>
                        <a:rPr lang="zh-CN" sz="1200" kern="100" dirty="0">
                          <a:effectLst/>
                        </a:rPr>
                        <a:t>的名称，必须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7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value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指定该</a:t>
                      </a:r>
                      <a:r>
                        <a:rPr lang="en-US" sz="1200" kern="100" dirty="0">
                          <a:effectLst/>
                        </a:rPr>
                        <a:t>name</a:t>
                      </a:r>
                      <a:r>
                        <a:rPr lang="zh-CN" sz="1200" kern="100" dirty="0">
                          <a:effectLst/>
                        </a:rPr>
                        <a:t>对应的值，保存的形式为</a:t>
                      </a:r>
                      <a:r>
                        <a:rPr lang="en-US" sz="1200" kern="100" dirty="0">
                          <a:effectLst/>
                        </a:rPr>
                        <a:t>name=value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7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expires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指定</a:t>
                      </a:r>
                      <a:r>
                        <a:rPr lang="en-US" sz="1200" kern="100" dirty="0">
                          <a:effectLst/>
                        </a:rPr>
                        <a:t>Cookie</a:t>
                      </a:r>
                      <a:r>
                        <a:rPr lang="zh-CN" sz="1200" kern="100" dirty="0">
                          <a:effectLst/>
                        </a:rPr>
                        <a:t>的过期日期和时间，保存的形式为</a:t>
                      </a:r>
                      <a:r>
                        <a:rPr lang="en-US" sz="1200" kern="100" dirty="0">
                          <a:effectLst/>
                        </a:rPr>
                        <a:t>expires=</a:t>
                      </a:r>
                      <a:r>
                        <a:rPr lang="zh-CN" sz="1200" kern="100" dirty="0">
                          <a:effectLst/>
                        </a:rPr>
                        <a:t>日期，必须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7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path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指定</a:t>
                      </a:r>
                      <a:r>
                        <a:rPr lang="en-US" sz="1200" kern="100" dirty="0">
                          <a:effectLst/>
                        </a:rPr>
                        <a:t>Cookie</a:t>
                      </a:r>
                      <a:r>
                        <a:rPr lang="zh-CN" sz="1200" kern="100" dirty="0">
                          <a:effectLst/>
                        </a:rPr>
                        <a:t>在哪些路径下有效，默认为“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”即</a:t>
                      </a:r>
                      <a:r>
                        <a:rPr lang="en-US" sz="1200" kern="100" dirty="0">
                          <a:effectLst/>
                        </a:rPr>
                        <a:t>domain</a:t>
                      </a:r>
                      <a:r>
                        <a:rPr lang="zh-CN" sz="1200" kern="100" dirty="0">
                          <a:effectLst/>
                        </a:rPr>
                        <a:t>属性指定域名下所有页面有效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7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domain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指定</a:t>
                      </a:r>
                      <a:r>
                        <a:rPr lang="en-US" sz="1200" kern="100" dirty="0">
                          <a:effectLst/>
                        </a:rPr>
                        <a:t>Cookie</a:t>
                      </a:r>
                      <a:r>
                        <a:rPr lang="zh-CN" sz="1200" kern="100" dirty="0">
                          <a:effectLst/>
                        </a:rPr>
                        <a:t>作用于的域名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479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secure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一个布尔值，如果为</a:t>
                      </a:r>
                      <a:r>
                        <a:rPr lang="en-US" sz="1200" kern="100" dirty="0">
                          <a:effectLst/>
                        </a:rPr>
                        <a:t>true</a:t>
                      </a:r>
                      <a:r>
                        <a:rPr lang="zh-CN" sz="1200" kern="100" dirty="0">
                          <a:effectLst/>
                        </a:rPr>
                        <a:t>表示只在</a:t>
                      </a:r>
                      <a:r>
                        <a:rPr lang="en-US" sz="1200" kern="100" dirty="0">
                          <a:effectLst/>
                        </a:rPr>
                        <a:t>SSL</a:t>
                      </a:r>
                      <a:r>
                        <a:rPr lang="zh-CN" sz="1200" kern="100" dirty="0">
                          <a:effectLst/>
                        </a:rPr>
                        <a:t>加密连接时才发送</a:t>
                      </a:r>
                      <a:r>
                        <a:rPr lang="en-US" sz="1200" kern="100" dirty="0">
                          <a:effectLst/>
                        </a:rPr>
                        <a:t>Cookie</a:t>
                      </a:r>
                      <a:r>
                        <a:rPr lang="zh-CN" sz="1200" kern="100" dirty="0">
                          <a:effectLst/>
                        </a:rPr>
                        <a:t>到客户端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980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827</TotalTime>
  <Words>658</Words>
  <Application>Microsoft Office PowerPoint</Application>
  <PresentationFormat>全屏显示(4:3)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夏至</vt:lpstr>
      <vt:lpstr>Cookie简介</vt:lpstr>
      <vt:lpstr>幻灯片 2</vt:lpstr>
      <vt:lpstr>幻灯片 3</vt:lpstr>
      <vt:lpstr>幻灯片 4</vt:lpstr>
      <vt:lpstr>Cookie类型和属性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195</cp:revision>
  <dcterms:created xsi:type="dcterms:W3CDTF">2017-05-05T05:05:06Z</dcterms:created>
  <dcterms:modified xsi:type="dcterms:W3CDTF">2017-06-24T04:14:57Z</dcterms:modified>
</cp:coreProperties>
</file>