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>
                <a:effectLst/>
              </a:rPr>
              <a:t>DOM</a:t>
            </a:r>
            <a:r>
              <a:rPr lang="zh-CN" altLang="zh-CN" sz="5400" dirty="0">
                <a:effectLst/>
              </a:rPr>
              <a:t>解析</a:t>
            </a:r>
            <a:r>
              <a:rPr lang="en-US" altLang="zh-CN" sz="5400" dirty="0">
                <a:effectLst/>
              </a:rPr>
              <a:t>XML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1331640" y="260648"/>
            <a:ext cx="7498080" cy="13681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600" dirty="0"/>
              <a:t>DOM</a:t>
            </a:r>
            <a:r>
              <a:rPr lang="zh-CN" altLang="zh-CN" sz="1600" dirty="0"/>
              <a:t>（</a:t>
            </a:r>
            <a:r>
              <a:rPr lang="en-US" altLang="zh-CN" sz="1600" dirty="0"/>
              <a:t>Document Object Model</a:t>
            </a:r>
            <a:r>
              <a:rPr lang="zh-CN" altLang="zh-CN" sz="1600" dirty="0"/>
              <a:t>、文档对象模型）解析</a:t>
            </a:r>
            <a:r>
              <a:rPr lang="en-US" altLang="zh-CN" sz="1600" dirty="0"/>
              <a:t>XML</a:t>
            </a:r>
            <a:r>
              <a:rPr lang="zh-CN" altLang="zh-CN" sz="1600" dirty="0"/>
              <a:t>时，需要把整个</a:t>
            </a:r>
            <a:r>
              <a:rPr lang="en-US" altLang="zh-CN" sz="1600" dirty="0"/>
              <a:t>XML</a:t>
            </a:r>
            <a:r>
              <a:rPr lang="zh-CN" altLang="zh-CN" sz="1600" dirty="0"/>
              <a:t>文件加载到内存中去，并以一棵节点树的形式存在。当加载完成后，可以对节点树中的每一个节点进行操作。换句话说，通过</a:t>
            </a:r>
            <a:r>
              <a:rPr lang="en-US" altLang="zh-CN" sz="1600" dirty="0"/>
              <a:t>DOM</a:t>
            </a:r>
            <a:r>
              <a:rPr lang="zh-CN" altLang="zh-CN" sz="1600" dirty="0"/>
              <a:t>应用程序可以对</a:t>
            </a:r>
            <a:r>
              <a:rPr lang="en-US" altLang="zh-CN" sz="1600" dirty="0"/>
              <a:t>XML</a:t>
            </a:r>
            <a:r>
              <a:rPr lang="zh-CN" altLang="zh-CN" sz="1600" dirty="0"/>
              <a:t>文档进行随机访问。这种访问方式给应用程序的开发带来了很大的灵活性，它可以任意地控制整个</a:t>
            </a:r>
            <a:r>
              <a:rPr lang="en-US" altLang="zh-CN" sz="1600" dirty="0"/>
              <a:t>XML</a:t>
            </a:r>
            <a:r>
              <a:rPr lang="zh-CN" altLang="zh-CN" sz="1600" dirty="0"/>
              <a:t>文档中的内容，从而执行添加、删除、修改等操作。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75656" y="2636912"/>
            <a:ext cx="324036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&lt;?xml version="1.0" encoding="utf-8" ?&gt;</a:t>
            </a:r>
            <a:endParaRPr lang="zh-CN" altLang="zh-CN" sz="1200" dirty="0"/>
          </a:p>
          <a:p>
            <a:r>
              <a:rPr lang="en-US" altLang="zh-CN" sz="1200" dirty="0"/>
              <a:t>&lt;hosts&gt;</a:t>
            </a:r>
            <a:endParaRPr lang="zh-CN" altLang="zh-CN" sz="1200" dirty="0"/>
          </a:p>
          <a:p>
            <a:r>
              <a:rPr lang="en-US" altLang="zh-CN" sz="1200" dirty="0"/>
              <a:t>  &lt;host&gt;</a:t>
            </a:r>
            <a:endParaRPr lang="zh-CN" altLang="zh-CN" sz="1200" dirty="0"/>
          </a:p>
          <a:p>
            <a:r>
              <a:rPr lang="en-US" altLang="zh-CN" sz="1200" dirty="0"/>
              <a:t>    &lt;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&gt;127.0.0.1&lt;/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&gt;</a:t>
            </a:r>
            <a:endParaRPr lang="zh-CN" altLang="zh-CN" sz="1200" dirty="0"/>
          </a:p>
          <a:p>
            <a:r>
              <a:rPr lang="en-US" altLang="zh-CN" sz="1200" dirty="0"/>
              <a:t>    &lt;username&gt;root&lt;/username&gt;</a:t>
            </a:r>
            <a:endParaRPr lang="zh-CN" altLang="zh-CN" sz="1200" dirty="0"/>
          </a:p>
          <a:p>
            <a:r>
              <a:rPr lang="en-US" altLang="zh-CN" sz="1200" dirty="0"/>
              <a:t>    &lt;</a:t>
            </a:r>
            <a:r>
              <a:rPr lang="en-US" altLang="zh-CN" sz="1200" dirty="0" err="1"/>
              <a:t>userpass</a:t>
            </a:r>
            <a:r>
              <a:rPr lang="en-US" altLang="zh-CN" sz="1200" dirty="0"/>
              <a:t>&gt;123456&lt;/</a:t>
            </a:r>
            <a:r>
              <a:rPr lang="en-US" altLang="zh-CN" sz="1200" dirty="0" err="1"/>
              <a:t>userpass</a:t>
            </a:r>
            <a:r>
              <a:rPr lang="en-US" altLang="zh-CN" sz="1200" dirty="0"/>
              <a:t>&gt;</a:t>
            </a:r>
            <a:endParaRPr lang="zh-CN" altLang="zh-CN" sz="1200" dirty="0"/>
          </a:p>
          <a:p>
            <a:r>
              <a:rPr lang="en-US" altLang="zh-CN" sz="1200" dirty="0"/>
              <a:t>  &lt;/host&gt;</a:t>
            </a:r>
            <a:endParaRPr lang="zh-CN" altLang="zh-CN" sz="1200" dirty="0"/>
          </a:p>
          <a:p>
            <a:r>
              <a:rPr lang="en-US" altLang="zh-CN" sz="1200" dirty="0"/>
              <a:t>&lt;/hosts&gt;</a:t>
            </a:r>
            <a:endParaRPr lang="zh-CN" altLang="zh-CN" sz="1200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9247983"/>
              </p:ext>
            </p:extLst>
          </p:nvPr>
        </p:nvGraphicFramePr>
        <p:xfrm>
          <a:off x="4788024" y="2060848"/>
          <a:ext cx="3744416" cy="2808312"/>
        </p:xfrm>
        <a:graphic>
          <a:graphicData uri="http://schemas.openxmlformats.org/presentationml/2006/ole">
            <p:oleObj spid="_x0000_s6156" name="Visio" r:id="rId3" imgW="3019546" imgH="207657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248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1331640" y="785794"/>
            <a:ext cx="7498080" cy="68407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使用</a:t>
            </a:r>
            <a:r>
              <a:rPr lang="en-US" altLang="zh-CN" sz="1600" dirty="0"/>
              <a:t>DOM</a:t>
            </a:r>
            <a:r>
              <a:rPr lang="zh-CN" altLang="zh-CN" sz="1600" dirty="0"/>
              <a:t>解析器最简单、快速遍历</a:t>
            </a:r>
            <a:r>
              <a:rPr lang="en-US" altLang="zh-CN" sz="1600" dirty="0"/>
              <a:t>XML</a:t>
            </a:r>
            <a:r>
              <a:rPr lang="zh-CN" altLang="zh-CN" sz="1600" dirty="0"/>
              <a:t>文档内容的方法是调用</a:t>
            </a:r>
            <a:r>
              <a:rPr lang="en-US" altLang="zh-CN" sz="1600" dirty="0" err="1"/>
              <a:t>saveXML</a:t>
            </a:r>
            <a:r>
              <a:rPr lang="en-US" altLang="zh-CN" sz="1600" dirty="0"/>
              <a:t>()</a:t>
            </a:r>
            <a:r>
              <a:rPr lang="zh-CN" altLang="zh-CN" sz="1600" dirty="0" smtClean="0"/>
              <a:t>函数遍历</a:t>
            </a:r>
            <a:r>
              <a:rPr lang="en-US" altLang="zh-CN" sz="1600" dirty="0" smtClean="0"/>
              <a:t>myfruit.xml</a:t>
            </a:r>
            <a:r>
              <a:rPr lang="zh-CN" altLang="zh-CN" sz="1600" dirty="0" smtClean="0"/>
              <a:t>代码</a:t>
            </a:r>
            <a:r>
              <a:rPr lang="zh-CN" altLang="zh-CN" sz="1600" dirty="0"/>
              <a:t>如下所示：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108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89084" y="1579592"/>
            <a:ext cx="567520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$doc = new </a:t>
            </a:r>
            <a:r>
              <a:rPr lang="en-US" altLang="zh-CN" sz="1200" dirty="0" err="1"/>
              <a:t>DOMDocument</a:t>
            </a:r>
            <a:r>
              <a:rPr lang="en-US" altLang="zh-CN" sz="1200" dirty="0"/>
              <a:t>();		//</a:t>
            </a:r>
            <a:r>
              <a:rPr lang="zh-CN" altLang="zh-CN" sz="1200" dirty="0"/>
              <a:t>创建</a:t>
            </a:r>
            <a:r>
              <a:rPr lang="en-US" altLang="zh-CN" sz="1200" dirty="0"/>
              <a:t>DOM</a:t>
            </a:r>
            <a:r>
              <a:rPr lang="zh-CN" altLang="zh-CN" sz="1200" dirty="0"/>
              <a:t>对象</a:t>
            </a:r>
          </a:p>
          <a:p>
            <a:r>
              <a:rPr lang="en-US" altLang="zh-CN" sz="1200" dirty="0"/>
              <a:t>$doc-&gt;load( 'myfruit.xml' );			//</a:t>
            </a:r>
            <a:r>
              <a:rPr lang="zh-CN" altLang="zh-CN" sz="1200" dirty="0"/>
              <a:t>载入</a:t>
            </a:r>
            <a:r>
              <a:rPr lang="en-US" altLang="zh-CN" sz="1200" dirty="0"/>
              <a:t>XML</a:t>
            </a:r>
            <a:r>
              <a:rPr lang="zh-CN" altLang="zh-CN" sz="1200" dirty="0"/>
              <a:t>文档</a:t>
            </a:r>
          </a:p>
          <a:p>
            <a:r>
              <a:rPr lang="en-US" altLang="zh-CN" sz="1200" dirty="0"/>
              <a:t>print $doc-&gt;</a:t>
            </a:r>
            <a:r>
              <a:rPr lang="en-US" altLang="zh-CN" sz="1200" dirty="0" err="1"/>
              <a:t>saveXML</a:t>
            </a:r>
            <a:r>
              <a:rPr lang="en-US" altLang="zh-CN" sz="1200" dirty="0"/>
              <a:t>();			//</a:t>
            </a:r>
            <a:r>
              <a:rPr lang="zh-CN" altLang="zh-CN" sz="1200" dirty="0"/>
              <a:t>输出</a:t>
            </a:r>
            <a:r>
              <a:rPr lang="en-US" altLang="zh-CN" sz="1200" dirty="0"/>
              <a:t>XML</a:t>
            </a:r>
            <a:r>
              <a:rPr lang="zh-CN" altLang="zh-CN" sz="1200" dirty="0"/>
              <a:t>文档的内容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3108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6237657"/>
              </p:ext>
            </p:extLst>
          </p:nvPr>
        </p:nvGraphicFramePr>
        <p:xfrm>
          <a:off x="1489084" y="2803728"/>
          <a:ext cx="6251268" cy="2511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0828"/>
                <a:gridCol w="3960440"/>
              </a:tblGrid>
              <a:tr h="4387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函数名称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说明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DOMDocument()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创建一个</a:t>
                      </a:r>
                      <a:r>
                        <a:rPr lang="en-US" sz="1050" kern="100" dirty="0">
                          <a:effectLst/>
                        </a:rPr>
                        <a:t>DOM</a:t>
                      </a:r>
                      <a:r>
                        <a:rPr lang="zh-CN" sz="1050" kern="100" dirty="0">
                          <a:effectLst/>
                        </a:rPr>
                        <a:t>对象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load('name.xml' 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加载一个指定</a:t>
                      </a:r>
                      <a:r>
                        <a:rPr lang="en-US" sz="1050" kern="100" dirty="0">
                          <a:effectLst/>
                        </a:rPr>
                        <a:t>XML</a:t>
                      </a:r>
                      <a:r>
                        <a:rPr lang="zh-CN" sz="1050" kern="100" dirty="0">
                          <a:effectLst/>
                        </a:rPr>
                        <a:t>文件到内存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32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getElementsByTagName("book" 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获取一个指定节点的节点对象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item(0)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获取指定索引值的节点对象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nodeValue()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节点值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1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1021</TotalTime>
  <Words>226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夏至</vt:lpstr>
      <vt:lpstr>Visio</vt:lpstr>
      <vt:lpstr>DOM解析XML</vt:lpstr>
      <vt:lpstr>幻灯片 2</vt:lpstr>
      <vt:lpstr>幻灯片 3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244</cp:revision>
  <dcterms:created xsi:type="dcterms:W3CDTF">2017-05-05T05:05:06Z</dcterms:created>
  <dcterms:modified xsi:type="dcterms:W3CDTF">2017-06-24T09:05:28Z</dcterms:modified>
</cp:coreProperties>
</file>