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5400" dirty="0" err="1" smtClean="0"/>
              <a:t>MySQL</a:t>
            </a:r>
            <a:r>
              <a:rPr lang="zh-CN" altLang="en-US" sz="5400" dirty="0" smtClean="0"/>
              <a:t>快速入门操作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755</TotalTime>
  <Words>4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夏至</vt:lpstr>
      <vt:lpstr>MySQL快速入门操作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105</cp:revision>
  <dcterms:created xsi:type="dcterms:W3CDTF">2017-05-05T05:05:06Z</dcterms:created>
  <dcterms:modified xsi:type="dcterms:W3CDTF">2017-06-22T14:37:56Z</dcterms:modified>
</cp:coreProperties>
</file>