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vsd" ContentType="application/vnd.visio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smtClean="0">
                <a:effectLst/>
                <a:latin typeface="Calibri"/>
                <a:ea typeface="宋体"/>
                <a:cs typeface="Times New Roman"/>
              </a:rPr>
              <a:t>Session</a:t>
            </a:r>
            <a:r>
              <a:rPr lang="zh-CN" altLang="en-US" sz="5400" dirty="0">
                <a:effectLst/>
                <a:latin typeface="Calibri"/>
                <a:ea typeface="宋体"/>
                <a:cs typeface="Times New Roman"/>
              </a:rPr>
              <a:t>简介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3456384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使用</a:t>
            </a:r>
            <a:r>
              <a:rPr lang="en-US" altLang="zh-CN" sz="1600" dirty="0"/>
              <a:t>Session</a:t>
            </a:r>
            <a:r>
              <a:rPr lang="zh-CN" altLang="zh-CN" sz="1600" dirty="0"/>
              <a:t>可以为客户端用户分配一个编号——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（简写</a:t>
            </a:r>
            <a:r>
              <a:rPr lang="en-US" altLang="zh-CN" sz="1600" dirty="0"/>
              <a:t>SID</a:t>
            </a:r>
            <a:r>
              <a:rPr lang="zh-CN" altLang="zh-CN" sz="1600" dirty="0"/>
              <a:t>）。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是服务器端随机生成的</a:t>
            </a:r>
            <a:r>
              <a:rPr lang="en-US" altLang="zh-CN" sz="1600" dirty="0"/>
              <a:t>Session</a:t>
            </a:r>
            <a:r>
              <a:rPr lang="zh-CN" altLang="zh-CN" sz="1600" dirty="0"/>
              <a:t>文件，因此能够保证其惟一性进而确保</a:t>
            </a:r>
            <a:r>
              <a:rPr lang="en-US" altLang="zh-CN" sz="1600" dirty="0"/>
              <a:t>Session</a:t>
            </a:r>
            <a:r>
              <a:rPr lang="zh-CN" altLang="zh-CN" sz="1600" dirty="0"/>
              <a:t>的安全。</a:t>
            </a:r>
          </a:p>
          <a:p>
            <a:pPr latinLnBrk="1"/>
            <a:r>
              <a:rPr lang="en-US" altLang="zh-CN" sz="1600" dirty="0"/>
              <a:t>Session</a:t>
            </a:r>
            <a:r>
              <a:rPr lang="zh-CN" altLang="zh-CN" sz="1600" dirty="0"/>
              <a:t>增加了浏览器和服务器之间的标识传递，将每一个页面请求与同一个</a:t>
            </a:r>
            <a:r>
              <a:rPr lang="en-US" altLang="zh-CN" sz="1600" dirty="0"/>
              <a:t>Session</a:t>
            </a:r>
            <a:r>
              <a:rPr lang="zh-CN" altLang="zh-CN" sz="1600" dirty="0"/>
              <a:t>中所有相关的请求作为一个序列请求联系起来。它从用户访问页面开始，到断开网站连接为止，形成</a:t>
            </a:r>
            <a:r>
              <a:rPr lang="en-US" altLang="zh-CN" sz="1600" dirty="0"/>
              <a:t>Session</a:t>
            </a:r>
            <a:r>
              <a:rPr lang="zh-CN" altLang="zh-CN" sz="1600" dirty="0"/>
              <a:t>的生命周期。每一次用户连接时，</a:t>
            </a:r>
            <a:r>
              <a:rPr lang="en-US" altLang="zh-CN" sz="1600" dirty="0"/>
              <a:t>PHP</a:t>
            </a:r>
            <a:r>
              <a:rPr lang="zh-CN" altLang="zh-CN" sz="1600" dirty="0"/>
              <a:t>会自动生成一个惟一的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以标识当前用户，与其他用户区分。</a:t>
            </a:r>
          </a:p>
          <a:p>
            <a:r>
              <a:rPr lang="zh-CN" altLang="zh-CN" sz="1600" dirty="0"/>
              <a:t>也就是说，当一台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服务器运行时，可能有若干个用户正在浏览这台服务器上的网站。当每个用户首次登录该网站时，服务器会自动的为这个用户分配一个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，来标识这个用户的身份。不同的用户会话信息会有不同的</a:t>
            </a:r>
            <a:r>
              <a:rPr lang="en-US" altLang="zh-CN" sz="1600" dirty="0"/>
              <a:t>Session</a:t>
            </a:r>
            <a:r>
              <a:rPr lang="zh-CN" altLang="zh-CN" sz="1600" dirty="0"/>
              <a:t>对象来保存，因此不必担心两个</a:t>
            </a:r>
            <a:r>
              <a:rPr lang="en-US" altLang="zh-CN" sz="1600" dirty="0"/>
              <a:t>Session</a:t>
            </a:r>
            <a:r>
              <a:rPr lang="zh-CN" altLang="zh-CN" sz="1600" dirty="0"/>
              <a:t>对象会发生冲突。例如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图说</a:t>
            </a:r>
            <a:r>
              <a:rPr lang="zh-CN" altLang="zh-CN" sz="1600" dirty="0"/>
              <a:t>明了这个过程。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1160309"/>
              </p:ext>
            </p:extLst>
          </p:nvPr>
        </p:nvGraphicFramePr>
        <p:xfrm>
          <a:off x="3203848" y="3645024"/>
          <a:ext cx="3705225" cy="2371725"/>
        </p:xfrm>
        <a:graphic>
          <a:graphicData uri="http://schemas.openxmlformats.org/presentationml/2006/ole">
            <p:oleObj spid="_x0000_s3078" name="Visio" r:id="rId3" imgW="3706560" imgH="23690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84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244827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在使用</a:t>
            </a:r>
            <a:r>
              <a:rPr lang="en-US" altLang="zh-CN" sz="1600" dirty="0"/>
              <a:t>Session</a:t>
            </a:r>
            <a:r>
              <a:rPr lang="zh-CN" altLang="zh-CN" sz="1600" dirty="0"/>
              <a:t>会话时，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会分别保存在客户端和服务器端两个位置。对于客户端，使用临时的</a:t>
            </a:r>
            <a:r>
              <a:rPr lang="en-US" altLang="zh-CN" sz="1600" dirty="0"/>
              <a:t>Cookie</a:t>
            </a:r>
            <a:r>
              <a:rPr lang="zh-CN" altLang="zh-CN" sz="1600" dirty="0"/>
              <a:t>保存在浏览器指定目录中，这种临时</a:t>
            </a:r>
            <a:r>
              <a:rPr lang="en-US" altLang="zh-CN" sz="1600" dirty="0"/>
              <a:t>Cookie</a:t>
            </a:r>
            <a:r>
              <a:rPr lang="zh-CN" altLang="zh-CN" sz="1600" dirty="0"/>
              <a:t>被称为</a:t>
            </a:r>
            <a:r>
              <a:rPr lang="en-US" altLang="zh-CN" sz="1600" dirty="0"/>
              <a:t>Session Cookie</a:t>
            </a:r>
            <a:r>
              <a:rPr lang="zh-CN" altLang="zh-CN" sz="1600" dirty="0"/>
              <a:t>；或者通过</a:t>
            </a:r>
            <a:r>
              <a:rPr lang="en-US" altLang="zh-CN" sz="1600" dirty="0"/>
              <a:t>URL</a:t>
            </a:r>
            <a:r>
              <a:rPr lang="zh-CN" altLang="zh-CN" sz="1600" dirty="0"/>
              <a:t>字符串传递，服务器端以文本文件形式保存在指定的</a:t>
            </a:r>
            <a:r>
              <a:rPr lang="en-US" altLang="zh-CN" sz="1600" dirty="0"/>
              <a:t>Session</a:t>
            </a:r>
            <a:r>
              <a:rPr lang="zh-CN" altLang="zh-CN" sz="1600" dirty="0"/>
              <a:t>目录中。</a:t>
            </a:r>
          </a:p>
          <a:p>
            <a:pPr latinLnBrk="1"/>
            <a:r>
              <a:rPr lang="en-US" altLang="zh-CN" sz="1600" dirty="0"/>
              <a:t>Session</a:t>
            </a:r>
            <a:r>
              <a:rPr lang="zh-CN" altLang="zh-CN" sz="1600" dirty="0"/>
              <a:t>通过</a:t>
            </a:r>
            <a:r>
              <a:rPr lang="en-US" altLang="zh-CN" sz="1600" dirty="0"/>
              <a:t>Session ID</a:t>
            </a:r>
            <a:r>
              <a:rPr lang="zh-CN" altLang="zh-CN" sz="1600" dirty="0"/>
              <a:t>接受每一个访问请求，从而识别当前用户、跟踪和保持用户的具体资料以及</a:t>
            </a:r>
            <a:r>
              <a:rPr lang="en-US" altLang="zh-CN" sz="1600" dirty="0"/>
              <a:t>Session</a:t>
            </a:r>
            <a:r>
              <a:rPr lang="zh-CN" altLang="zh-CN" sz="1600" dirty="0"/>
              <a:t>变量。在</a:t>
            </a:r>
            <a:r>
              <a:rPr lang="en-US" altLang="zh-CN" sz="1600" dirty="0"/>
              <a:t>Session</a:t>
            </a:r>
            <a:r>
              <a:rPr lang="zh-CN" altLang="zh-CN" sz="1600" dirty="0"/>
              <a:t>活动期间，可以在</a:t>
            </a:r>
            <a:r>
              <a:rPr lang="en-US" altLang="zh-CN" sz="1600" dirty="0"/>
              <a:t>Session</a:t>
            </a:r>
            <a:r>
              <a:rPr lang="zh-CN" altLang="zh-CN" sz="1600" dirty="0"/>
              <a:t>中储存数字或文字资料，</a:t>
            </a:r>
            <a:r>
              <a:rPr lang="zh-CN" altLang="zh-CN" sz="1600" dirty="0" smtClean="0"/>
              <a:t>如</a:t>
            </a:r>
            <a:r>
              <a:rPr lang="zh-CN" altLang="en-US" sz="1600" dirty="0" smtClean="0"/>
              <a:t>下</a:t>
            </a:r>
            <a:r>
              <a:rPr lang="zh-CN" altLang="zh-CN" sz="1600" dirty="0" smtClean="0"/>
              <a:t>图所</a:t>
            </a:r>
            <a:r>
              <a:rPr lang="zh-CN" altLang="zh-CN" sz="1600" dirty="0"/>
              <a:t>示。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1736359"/>
              </p:ext>
            </p:extLst>
          </p:nvPr>
        </p:nvGraphicFramePr>
        <p:xfrm>
          <a:off x="2285984" y="2571744"/>
          <a:ext cx="4247841" cy="2791782"/>
        </p:xfrm>
        <a:graphic>
          <a:graphicData uri="http://schemas.openxmlformats.org/presentationml/2006/ole">
            <p:oleObj spid="_x0000_s4102" name="Visio" r:id="rId3" imgW="3364740" imgH="221267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34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889</TotalTime>
  <Words>317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夏至</vt:lpstr>
      <vt:lpstr>Visio</vt:lpstr>
      <vt:lpstr>Session简介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206</cp:revision>
  <dcterms:created xsi:type="dcterms:W3CDTF">2017-05-05T05:05:06Z</dcterms:created>
  <dcterms:modified xsi:type="dcterms:W3CDTF">2017-06-24T05:40:48Z</dcterms:modified>
</cp:coreProperties>
</file>