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vsd" ContentType="application/vnd.visio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>
                <a:effectLst/>
              </a:rPr>
              <a:t>XML</a:t>
            </a:r>
            <a:r>
              <a:rPr lang="zh-CN" altLang="zh-CN" sz="5400" dirty="0">
                <a:effectLst/>
              </a:rPr>
              <a:t>基本结构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>
          <a:xfrm>
            <a:off x="1331640" y="5013176"/>
            <a:ext cx="7498080" cy="136815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创建一个</a:t>
            </a:r>
            <a:r>
              <a:rPr lang="en-US" altLang="zh-CN" sz="1600" dirty="0"/>
              <a:t>XML</a:t>
            </a:r>
            <a:r>
              <a:rPr lang="zh-CN" altLang="zh-CN" sz="1600" dirty="0"/>
              <a:t>文档首先需要添加完整的声明格式，然后再添加处理指令、注释和实体等</a:t>
            </a:r>
            <a:r>
              <a:rPr lang="zh-CN" altLang="zh-CN" sz="1600" dirty="0" smtClean="0"/>
              <a:t>内容。</a:t>
            </a:r>
            <a:r>
              <a:rPr lang="zh-CN" altLang="zh-CN" sz="1600" dirty="0"/>
              <a:t>从</a:t>
            </a:r>
            <a:r>
              <a:rPr lang="zh-CN" altLang="zh-CN" sz="1600" dirty="0" smtClean="0"/>
              <a:t>图中</a:t>
            </a:r>
            <a:r>
              <a:rPr lang="zh-CN" altLang="zh-CN" sz="1600" dirty="0"/>
              <a:t>可以看出，</a:t>
            </a:r>
            <a:r>
              <a:rPr lang="en-US" altLang="zh-CN" sz="1600" dirty="0"/>
              <a:t>XML</a:t>
            </a:r>
            <a:r>
              <a:rPr lang="zh-CN" altLang="zh-CN" sz="1600" dirty="0"/>
              <a:t>文档包括两部分：</a:t>
            </a:r>
            <a:r>
              <a:rPr lang="en-US" altLang="zh-CN" sz="1600" dirty="0"/>
              <a:t>XML</a:t>
            </a:r>
            <a:r>
              <a:rPr lang="zh-CN" altLang="zh-CN" sz="1600" dirty="0"/>
              <a:t>声明和</a:t>
            </a:r>
            <a:r>
              <a:rPr lang="en-US" altLang="zh-CN" sz="1600" dirty="0"/>
              <a:t>XML</a:t>
            </a:r>
            <a:r>
              <a:rPr lang="zh-CN" altLang="zh-CN" sz="1600" dirty="0"/>
              <a:t>实体。其中，</a:t>
            </a:r>
            <a:r>
              <a:rPr lang="en-US" altLang="zh-CN" sz="1600" dirty="0"/>
              <a:t>XML</a:t>
            </a:r>
            <a:r>
              <a:rPr lang="zh-CN" altLang="zh-CN" sz="1600" dirty="0"/>
              <a:t>声明可以包括处理指令、注释和</a:t>
            </a:r>
            <a:r>
              <a:rPr lang="en-US" altLang="zh-CN" sz="1600" dirty="0"/>
              <a:t>DTD</a:t>
            </a:r>
            <a:r>
              <a:rPr lang="zh-CN" altLang="zh-CN" sz="1600" dirty="0"/>
              <a:t>；</a:t>
            </a:r>
            <a:r>
              <a:rPr lang="en-US" altLang="zh-CN" sz="1600" dirty="0"/>
              <a:t>XML</a:t>
            </a:r>
            <a:r>
              <a:rPr lang="zh-CN" altLang="zh-CN" sz="1600" dirty="0"/>
              <a:t>实体可以包括元素、属性、文本、</a:t>
            </a:r>
            <a:r>
              <a:rPr lang="en-US" altLang="zh-CN" sz="1600" dirty="0"/>
              <a:t>CDATA</a:t>
            </a:r>
            <a:r>
              <a:rPr lang="zh-CN" altLang="zh-CN" sz="1600" dirty="0"/>
              <a:t>、注释和实体。</a:t>
            </a:r>
          </a:p>
          <a:p>
            <a:pPr latinLnBrk="1"/>
            <a:endParaRPr lang="zh-CN" altLang="zh-CN" sz="16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1553931"/>
              </p:ext>
            </p:extLst>
          </p:nvPr>
        </p:nvGraphicFramePr>
        <p:xfrm>
          <a:off x="1691680" y="620688"/>
          <a:ext cx="4810125" cy="3705225"/>
        </p:xfrm>
        <a:graphic>
          <a:graphicData uri="http://schemas.openxmlformats.org/presentationml/2006/ole">
            <p:oleObj spid="_x0000_s6151" name="Visio" r:id="rId3" imgW="4809780" imgH="370450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248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1538" y="785794"/>
            <a:ext cx="316778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&lt;?xml version="1.0" encoding="utf-8" ?&gt;</a:t>
            </a:r>
            <a:endParaRPr lang="zh-CN" altLang="en-US" sz="1400" dirty="0" smtClean="0"/>
          </a:p>
          <a:p>
            <a:r>
              <a:rPr lang="en-US" sz="1400" dirty="0" smtClean="0"/>
              <a:t>&lt;fruits&gt;</a:t>
            </a:r>
            <a:endParaRPr lang="zh-CN" altLang="en-US" sz="1400" dirty="0" smtClean="0"/>
          </a:p>
          <a:p>
            <a:r>
              <a:rPr lang="en-US" sz="1400" dirty="0" smtClean="0"/>
              <a:t>  &lt;fruit&gt;</a:t>
            </a:r>
            <a:endParaRPr lang="zh-CN" altLang="en-US" sz="1400" dirty="0" smtClean="0"/>
          </a:p>
          <a:p>
            <a:r>
              <a:rPr lang="en-US" sz="1400" dirty="0" smtClean="0"/>
              <a:t>    &lt;name&gt;</a:t>
            </a:r>
            <a:r>
              <a:rPr lang="zh-CN" altLang="en-US" sz="1400" dirty="0" smtClean="0"/>
              <a:t>苹果</a:t>
            </a:r>
            <a:r>
              <a:rPr lang="en-US" sz="1400" dirty="0" smtClean="0"/>
              <a:t>&lt;/name&gt;</a:t>
            </a:r>
            <a:endParaRPr lang="zh-CN" altLang="en-US" sz="1400" dirty="0" smtClean="0"/>
          </a:p>
          <a:p>
            <a:r>
              <a:rPr lang="en-US" sz="1400" dirty="0" smtClean="0"/>
              <a:t>    &lt;</a:t>
            </a:r>
            <a:r>
              <a:rPr lang="en-US" sz="1400" dirty="0" err="1" smtClean="0"/>
              <a:t>engname</a:t>
            </a:r>
            <a:r>
              <a:rPr lang="en-US" sz="1400" dirty="0" smtClean="0"/>
              <a:t>&gt;Apple&lt;/</a:t>
            </a:r>
            <a:r>
              <a:rPr lang="en-US" sz="1400" dirty="0" err="1" smtClean="0"/>
              <a:t>engname</a:t>
            </a:r>
            <a:r>
              <a:rPr lang="en-US" sz="1400" dirty="0" smtClean="0"/>
              <a:t>&gt;</a:t>
            </a:r>
            <a:endParaRPr lang="zh-CN" altLang="en-US" sz="1400" dirty="0" smtClean="0"/>
          </a:p>
          <a:p>
            <a:r>
              <a:rPr lang="en-US" sz="1400" dirty="0" smtClean="0"/>
              <a:t>  &lt;/fruit&gt;</a:t>
            </a:r>
            <a:endParaRPr lang="zh-CN" altLang="en-US" sz="1400" dirty="0" smtClean="0"/>
          </a:p>
          <a:p>
            <a:r>
              <a:rPr lang="en-US" sz="1400" dirty="0" smtClean="0"/>
              <a:t>  &lt;fruit&gt;</a:t>
            </a:r>
            <a:endParaRPr lang="zh-CN" altLang="en-US" sz="1400" dirty="0" smtClean="0"/>
          </a:p>
          <a:p>
            <a:r>
              <a:rPr lang="en-US" sz="1400" dirty="0" smtClean="0"/>
              <a:t>    &lt;name&gt;</a:t>
            </a:r>
            <a:r>
              <a:rPr lang="zh-CN" altLang="en-US" sz="1400" dirty="0" smtClean="0"/>
              <a:t>香蕉</a:t>
            </a:r>
            <a:r>
              <a:rPr lang="en-US" sz="1400" dirty="0" smtClean="0"/>
              <a:t>&lt;/name&gt;</a:t>
            </a:r>
            <a:endParaRPr lang="zh-CN" altLang="en-US" sz="1400" dirty="0" smtClean="0"/>
          </a:p>
          <a:p>
            <a:r>
              <a:rPr lang="en-US" sz="1400" dirty="0" smtClean="0"/>
              <a:t>    &lt;</a:t>
            </a:r>
            <a:r>
              <a:rPr lang="en-US" sz="1400" dirty="0" err="1" smtClean="0"/>
              <a:t>engname</a:t>
            </a:r>
            <a:r>
              <a:rPr lang="en-US" sz="1400" dirty="0" smtClean="0"/>
              <a:t>&gt;Banana&lt;/</a:t>
            </a:r>
            <a:r>
              <a:rPr lang="en-US" sz="1400" dirty="0" err="1" smtClean="0"/>
              <a:t>engname</a:t>
            </a:r>
            <a:r>
              <a:rPr lang="en-US" sz="1400" dirty="0" smtClean="0"/>
              <a:t>&gt;</a:t>
            </a:r>
            <a:endParaRPr lang="zh-CN" altLang="en-US" sz="1400" dirty="0" smtClean="0"/>
          </a:p>
          <a:p>
            <a:r>
              <a:rPr lang="en-US" sz="1400" dirty="0" smtClean="0"/>
              <a:t>  &lt;/fruit&gt;</a:t>
            </a:r>
            <a:endParaRPr lang="zh-CN" altLang="en-US" sz="1400" dirty="0" smtClean="0"/>
          </a:p>
          <a:p>
            <a:r>
              <a:rPr lang="en-US" sz="1400" dirty="0" smtClean="0"/>
              <a:t>  &lt;fruit&gt;</a:t>
            </a:r>
            <a:endParaRPr lang="zh-CN" altLang="en-US" sz="1400" dirty="0" smtClean="0"/>
          </a:p>
          <a:p>
            <a:r>
              <a:rPr lang="en-US" sz="1400" dirty="0" smtClean="0"/>
              <a:t>    &lt;name&gt;</a:t>
            </a:r>
            <a:r>
              <a:rPr lang="zh-CN" altLang="en-US" sz="1400" dirty="0" smtClean="0"/>
              <a:t>桔子</a:t>
            </a:r>
            <a:r>
              <a:rPr lang="en-US" sz="1400" dirty="0" smtClean="0"/>
              <a:t>&lt;/name&gt;</a:t>
            </a:r>
            <a:endParaRPr lang="zh-CN" altLang="en-US" sz="1400" dirty="0" smtClean="0"/>
          </a:p>
          <a:p>
            <a:r>
              <a:rPr lang="en-US" sz="1400" dirty="0" smtClean="0"/>
              <a:t>    &lt;</a:t>
            </a:r>
            <a:r>
              <a:rPr lang="en-US" sz="1400" dirty="0" err="1" smtClean="0"/>
              <a:t>engname</a:t>
            </a:r>
            <a:r>
              <a:rPr lang="en-US" sz="1400" dirty="0" smtClean="0"/>
              <a:t>&gt;Orange&lt;/</a:t>
            </a:r>
            <a:r>
              <a:rPr lang="en-US" sz="1400" dirty="0" err="1" smtClean="0"/>
              <a:t>engname</a:t>
            </a:r>
            <a:r>
              <a:rPr lang="en-US" sz="1400" dirty="0" smtClean="0"/>
              <a:t>&gt;</a:t>
            </a:r>
            <a:endParaRPr lang="zh-CN" altLang="en-US" sz="1400" dirty="0" smtClean="0"/>
          </a:p>
          <a:p>
            <a:r>
              <a:rPr lang="en-US" sz="1400" dirty="0" smtClean="0"/>
              <a:t>  &lt;/fruit&gt;</a:t>
            </a:r>
            <a:endParaRPr lang="zh-CN" altLang="en-US" sz="1400" dirty="0" smtClean="0"/>
          </a:p>
          <a:p>
            <a:r>
              <a:rPr lang="en-US" sz="1400" dirty="0" smtClean="0"/>
              <a:t>&lt;/fruits&gt;</a:t>
            </a:r>
            <a:endParaRPr lang="zh-CN" altLang="en-US" sz="1400" dirty="0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142984"/>
            <a:ext cx="428628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873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1028</TotalTime>
  <Words>158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夏至</vt:lpstr>
      <vt:lpstr>Visio</vt:lpstr>
      <vt:lpstr>XML基本结构</vt:lpstr>
      <vt:lpstr>幻灯片 2</vt:lpstr>
      <vt:lpstr>幻灯片 3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245</cp:revision>
  <dcterms:created xsi:type="dcterms:W3CDTF">2017-05-05T05:05:06Z</dcterms:created>
  <dcterms:modified xsi:type="dcterms:W3CDTF">2017-06-24T09:01:34Z</dcterms:modified>
</cp:coreProperties>
</file>