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11" r:id="rId4"/>
    <p:sldId id="414" r:id="rId5"/>
    <p:sldId id="412" r:id="rId6"/>
    <p:sldId id="415" r:id="rId7"/>
    <p:sldId id="416" r:id="rId8"/>
    <p:sldId id="417" r:id="rId9"/>
    <p:sldId id="419" r:id="rId10"/>
    <p:sldId id="421" r:id="rId11"/>
    <p:sldId id="420" r:id="rId12"/>
    <p:sldId id="430" r:id="rId13"/>
    <p:sldId id="431" r:id="rId14"/>
    <p:sldId id="435" r:id="rId15"/>
    <p:sldId id="436" r:id="rId16"/>
    <p:sldId id="434" r:id="rId17"/>
    <p:sldId id="437" r:id="rId18"/>
    <p:sldId id="314" r:id="rId19"/>
    <p:sldId id="313" r:id="rId20"/>
    <p:sldId id="277" r:id="rId21"/>
    <p:sldId id="422" r:id="rId22"/>
    <p:sldId id="423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2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7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84926-6263-417A-99C2-2721FBC258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67642" y="6521996"/>
            <a:ext cx="6412020" cy="124691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67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2018 IBM Corporation</a:t>
            </a:r>
            <a:endParaRPr lang="en-US" sz="1067" dirty="0">
              <a:solidFill>
                <a:schemeClr val="tx1">
                  <a:lumMod val="50000"/>
                  <a:lumOff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7641" y="192619"/>
            <a:ext cx="9517896" cy="762000"/>
          </a:xfrm>
        </p:spPr>
        <p:txBody>
          <a:bodyPr/>
          <a:lstStyle>
            <a:lvl1pPr marL="0" indent="0">
              <a:buNone/>
              <a:defRPr sz="32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Headline (IBM </a:t>
            </a:r>
            <a:r>
              <a:rPr lang="en-US" dirty="0" err="1"/>
              <a:t>Plex</a:t>
            </a:r>
            <a:r>
              <a:rPr lang="en-US" dirty="0"/>
              <a:t> Sans 24)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67218" y="1083734"/>
            <a:ext cx="9518649" cy="1250951"/>
          </a:xfrm>
        </p:spPr>
        <p:txBody>
          <a:bodyPr>
            <a:noAutofit/>
          </a:bodyPr>
          <a:lstStyle>
            <a:lvl1pPr marL="220128" indent="-220128">
              <a:tabLst/>
              <a:defRPr sz="1867" baseline="0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Bulleted list (IBM </a:t>
            </a:r>
            <a:r>
              <a:rPr lang="en-US" dirty="0" err="1"/>
              <a:t>Plex</a:t>
            </a:r>
            <a:r>
              <a:rPr lang="en-US" dirty="0"/>
              <a:t> Sans no smaller than 14)</a:t>
            </a:r>
          </a:p>
          <a:p>
            <a:pPr lvl="0"/>
            <a:r>
              <a:rPr lang="en-US" dirty="0"/>
              <a:t>Text goes here lorem ipsum dolor</a:t>
            </a:r>
          </a:p>
          <a:p>
            <a:pPr lvl="0"/>
            <a:r>
              <a:rPr lang="en-US" dirty="0"/>
              <a:t>Text goes here lorem ipsum dolor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73" y="236051"/>
            <a:ext cx="1615440" cy="25908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D7A9C1-220F-A840-93A1-05886BDFBE07}"/>
              </a:ext>
            </a:extLst>
          </p:cNvPr>
          <p:cNvSpPr txBox="1">
            <a:spLocks/>
          </p:cNvSpPr>
          <p:nvPr userDrawn="1"/>
        </p:nvSpPr>
        <p:spPr>
          <a:xfrm>
            <a:off x="4926542" y="6340164"/>
            <a:ext cx="1974596" cy="39749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16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381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98D9-6E0C-495E-893B-4998ED4D1EED}" type="datetime1">
              <a:rPr lang="nl-NL" smtClean="0"/>
              <a:t>14-11-18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97B-B75B-4A08-8FA2-00A8B3C0DB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2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945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724279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8368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E131CD-C353-FD43-83F1-AA54EB6258C1}"/>
              </a:ext>
            </a:extLst>
          </p:cNvPr>
          <p:cNvGrpSpPr/>
          <p:nvPr/>
        </p:nvGrpSpPr>
        <p:grpSpPr>
          <a:xfrm>
            <a:off x="4825627" y="2048566"/>
            <a:ext cx="3204782" cy="3830163"/>
            <a:chOff x="5330147" y="2167023"/>
            <a:chExt cx="3204782" cy="38301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330147" y="216702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4150307" y="3978103"/>
              <a:ext cx="2742732" cy="137968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590657" y="2795888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822241" y="303278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822241" y="32696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public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822241" y="350656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D90846-8421-D04B-A66E-61141C1697FC}"/>
                </a:ext>
              </a:extLst>
            </p:cNvPr>
            <p:cNvSpPr/>
            <p:nvPr/>
          </p:nvSpPr>
          <p:spPr>
            <a:xfrm>
              <a:off x="5822241" y="374346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7" idx="1"/>
            </p:cNvCxnSpPr>
            <p:nvPr/>
          </p:nvCxnSpPr>
          <p:spPr>
            <a:xfrm rot="16200000" flipH="1">
              <a:off x="5329385" y="3353586"/>
              <a:ext cx="84459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655794" y="2951196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681120" y="313576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681120" y="33726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C7E5C5-1343-E64C-B329-E4C15775D66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5681120" y="360954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A51D07-6470-AE4F-98EF-17E2C51AF1B5}"/>
                </a:ext>
              </a:extLst>
            </p:cNvPr>
            <p:cNvGrpSpPr/>
            <p:nvPr/>
          </p:nvGrpSpPr>
          <p:grpSpPr>
            <a:xfrm>
              <a:off x="5590657" y="4042094"/>
              <a:ext cx="1271195" cy="1153535"/>
              <a:chOff x="3424630" y="3105358"/>
              <a:chExt cx="1271195" cy="11535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3424630" y="3105358"/>
                <a:ext cx="422542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3656214" y="3342252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3656214" y="3579145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public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3656214" y="3816038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73CCDE-6686-C443-A184-506495307B31}"/>
                  </a:ext>
                </a:extLst>
              </p:cNvPr>
              <p:cNvSpPr/>
              <p:nvPr/>
            </p:nvSpPr>
            <p:spPr>
              <a:xfrm>
                <a:off x="3656214" y="40529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4" idx="1"/>
              </p:cNvCxnSpPr>
              <p:nvPr/>
            </p:nvCxnSpPr>
            <p:spPr>
              <a:xfrm rot="16200000" flipH="1">
                <a:off x="3163358" y="3663056"/>
                <a:ext cx="844592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3489767" y="3260666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3515093" y="3445233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515093" y="3682126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7DFCCD6-BDA6-8044-9A6B-69E854C49B0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3515093" y="3919019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5427362" y="2625067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452689" y="2898869"/>
              <a:ext cx="137968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590657" y="5315472"/>
              <a:ext cx="422542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822241" y="555236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684725" y="5517830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655794" y="547078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452688" y="4145075"/>
              <a:ext cx="137969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5427362" y="4980250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5427362" y="5055319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5427362" y="5130388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5427362" y="5205457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771395" y="562785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664045" y="2879658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664045" y="5399242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861852" y="3135763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861852" y="5655347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7093405" y="2892657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7088830" y="541582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985619" y="3268101"/>
              <a:ext cx="990102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807273-0F89-F044-98CE-1ADA30FE9994}"/>
                </a:ext>
              </a:extLst>
            </p:cNvPr>
            <p:cNvSpPr txBox="1"/>
            <p:nvPr/>
          </p:nvSpPr>
          <p:spPr>
            <a:xfrm>
              <a:off x="7088831" y="4133936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506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11.b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57325-1C69-D248-8A62-A92BFB67FC2A}"/>
              </a:ext>
            </a:extLst>
          </p:cNvPr>
          <p:cNvGrpSpPr/>
          <p:nvPr/>
        </p:nvGrpSpPr>
        <p:grpSpPr>
          <a:xfrm>
            <a:off x="4825627" y="2267050"/>
            <a:ext cx="3204782" cy="3393195"/>
            <a:chOff x="4825627" y="2048566"/>
            <a:chExt cx="3204782" cy="33931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4825627" y="204856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F00F4DC-9912-8646-9D25-AF352FDA0941}"/>
                </a:ext>
              </a:extLst>
            </p:cNvPr>
            <p:cNvCxnSpPr>
              <a:cxnSpLocks/>
              <a:stCxn id="61" idx="4"/>
              <a:endCxn id="69" idx="1"/>
            </p:cNvCxnSpPr>
            <p:nvPr/>
          </p:nvCxnSpPr>
          <p:spPr>
            <a:xfrm rot="16200000" flipH="1">
              <a:off x="3864270" y="3641162"/>
              <a:ext cx="2305764" cy="13796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5086136" y="2677431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5317721" y="291432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5317721" y="3151218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5317721" y="338811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4943312" y="3116682"/>
              <a:ext cx="60769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5151274" y="2832739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176600" y="301730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176600" y="3254199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250661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ECCE91-92FA-6846-B64B-39DFACCE4D1D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948169" y="2780412"/>
              <a:ext cx="13796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5086136" y="4760047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5317721" y="4996941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5180205" y="4962405"/>
              <a:ext cx="133913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5151274" y="4915355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B536C37-107C-9A46-8482-5AB94B604342}"/>
                </a:ext>
              </a:extLst>
            </p:cNvPr>
            <p:cNvSpPr/>
            <p:nvPr/>
          </p:nvSpPr>
          <p:spPr>
            <a:xfrm>
              <a:off x="4922842" y="442482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1EC4EC-4C02-9A46-B0EC-F37EC01022E1}"/>
                </a:ext>
              </a:extLst>
            </p:cNvPr>
            <p:cNvSpPr/>
            <p:nvPr/>
          </p:nvSpPr>
          <p:spPr>
            <a:xfrm>
              <a:off x="4922842" y="4499894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4922842" y="4574963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9952FE-C562-CA47-9FD8-05D195FCC51A}"/>
                </a:ext>
              </a:extLst>
            </p:cNvPr>
            <p:cNvSpPr/>
            <p:nvPr/>
          </p:nvSpPr>
          <p:spPr>
            <a:xfrm>
              <a:off x="4922842" y="4650032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5266875" y="5072431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7159525" y="2761201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159525" y="4843817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4659704-74EC-1D42-96CF-E75A5E6AEB89}"/>
                </a:ext>
              </a:extLst>
            </p:cNvPr>
            <p:cNvCxnSpPr>
              <a:stCxn id="93" idx="1"/>
              <a:endCxn id="34" idx="3"/>
            </p:cNvCxnSpPr>
            <p:nvPr/>
          </p:nvCxnSpPr>
          <p:spPr>
            <a:xfrm flipH="1">
              <a:off x="6357332" y="3017306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1"/>
              <a:endCxn id="70" idx="3"/>
            </p:cNvCxnSpPr>
            <p:nvPr/>
          </p:nvCxnSpPr>
          <p:spPr>
            <a:xfrm flipH="1">
              <a:off x="6357332" y="5099922"/>
              <a:ext cx="80219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870962-F7D8-1F42-9954-8E839C2247F6}"/>
                </a:ext>
              </a:extLst>
            </p:cNvPr>
            <p:cNvSpPr txBox="1"/>
            <p:nvPr/>
          </p:nvSpPr>
          <p:spPr>
            <a:xfrm>
              <a:off x="6588885" y="2774200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584310" y="4860395"/>
              <a:ext cx="45941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stCxn id="93" idx="2"/>
              <a:endCxn id="51" idx="3"/>
            </p:cNvCxnSpPr>
            <p:nvPr/>
          </p:nvCxnSpPr>
          <p:spPr>
            <a:xfrm rot="5400000">
              <a:off x="6610571" y="3020172"/>
              <a:ext cx="731158" cy="123763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10916D-A998-BC4D-BE38-56EFB5ED9B0A}"/>
                </a:ext>
              </a:extLst>
            </p:cNvPr>
            <p:cNvGrpSpPr/>
            <p:nvPr/>
          </p:nvGrpSpPr>
          <p:grpSpPr>
            <a:xfrm>
              <a:off x="4948168" y="3664693"/>
              <a:ext cx="2095562" cy="916642"/>
              <a:chOff x="4948168" y="3923637"/>
              <a:chExt cx="2095562" cy="91664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BB305F-60B1-E745-A92B-C397587DFB42}"/>
                  </a:ext>
                </a:extLst>
              </p:cNvPr>
              <p:cNvSpPr/>
              <p:nvPr/>
            </p:nvSpPr>
            <p:spPr>
              <a:xfrm>
                <a:off x="5086136" y="3923637"/>
                <a:ext cx="812958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ID label 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518C6-3994-C145-877F-C11B22B283BF}"/>
                  </a:ext>
                </a:extLst>
              </p:cNvPr>
              <p:cNvSpPr/>
              <p:nvPr/>
            </p:nvSpPr>
            <p:spPr>
              <a:xfrm>
                <a:off x="5317721" y="4160531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certificate 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768DD-2BAF-B24F-8FCF-BA549A87BFF3}"/>
                  </a:ext>
                </a:extLst>
              </p:cNvPr>
              <p:cNvSpPr/>
              <p:nvPr/>
            </p:nvSpPr>
            <p:spPr>
              <a:xfrm>
                <a:off x="5317721" y="4397424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private key 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6E42C7-9FA4-9D49-8F14-EF500A25D555}"/>
                  </a:ext>
                </a:extLst>
              </p:cNvPr>
              <p:cNvSpPr/>
              <p:nvPr/>
            </p:nvSpPr>
            <p:spPr>
              <a:xfrm>
                <a:off x="5317721" y="4634317"/>
                <a:ext cx="1039611" cy="205962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dirty="0"/>
                  <a:t>metadata 2</a:t>
                </a:r>
              </a:p>
            </p:txBody>
          </p: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C724DB-564C-6E47-9D6E-087F0DACCA66}"/>
                  </a:ext>
                </a:extLst>
              </p:cNvPr>
              <p:cNvCxnSpPr>
                <a:cxnSpLocks/>
                <a:stCxn id="56" idx="4"/>
                <a:endCxn id="53" idx="1"/>
              </p:cNvCxnSpPr>
              <p:nvPr/>
            </p:nvCxnSpPr>
            <p:spPr>
              <a:xfrm rot="16200000" flipH="1">
                <a:off x="4943312" y="4362888"/>
                <a:ext cx="607699" cy="14112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E48F05-EE87-0340-9659-F2BB118924B7}"/>
                  </a:ext>
                </a:extLst>
              </p:cNvPr>
              <p:cNvSpPr/>
              <p:nvPr/>
            </p:nvSpPr>
            <p:spPr>
              <a:xfrm>
                <a:off x="5151274" y="4078945"/>
                <a:ext cx="50654" cy="50654"/>
              </a:xfrm>
              <a:prstGeom prst="ellipse">
                <a:avLst/>
              </a:prstGeom>
              <a:noFill/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AF4320D-2606-8943-A342-4F8215FFDD8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5176600" y="4263512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9F20C0-EF49-E94B-BBC7-B4B10ECBBA7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5176600" y="4500405"/>
                <a:ext cx="141121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B89EDD-A470-EF44-83B3-5D53AEB95683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4948168" y="4026618"/>
                <a:ext cx="137968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B807273-0F89-F044-98CE-1ADA30FE9994}"/>
                  </a:ext>
                </a:extLst>
              </p:cNvPr>
              <p:cNvSpPr txBox="1"/>
              <p:nvPr/>
            </p:nvSpPr>
            <p:spPr>
              <a:xfrm>
                <a:off x="6584311" y="4015479"/>
                <a:ext cx="459419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issue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68205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993122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ABD88-0209-3840-86EA-6BADC390880D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V="1">
            <a:off x="8397443" y="3563671"/>
            <a:ext cx="2484" cy="103667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8279D38-6718-9A43-8BEE-860D3FAF5EE3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rot="10800000">
            <a:off x="5337731" y="3455324"/>
            <a:ext cx="670527" cy="1397574"/>
          </a:xfrm>
          <a:prstGeom prst="bentConnector3">
            <a:avLst>
              <a:gd name="adj1" fmla="val 6175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CD654AC-3FA6-DF44-AE9D-9A5A5E247F79}"/>
              </a:ext>
            </a:extLst>
          </p:cNvPr>
          <p:cNvCxnSpPr>
            <a:cxnSpLocks/>
            <a:stCxn id="93" idx="3"/>
            <a:endCxn id="51" idx="3"/>
          </p:cNvCxnSpPr>
          <p:nvPr/>
        </p:nvCxnSpPr>
        <p:spPr>
          <a:xfrm flipV="1">
            <a:off x="6879141" y="3456556"/>
            <a:ext cx="118978" cy="1396342"/>
          </a:xfrm>
          <a:prstGeom prst="bentConnector3">
            <a:avLst>
              <a:gd name="adj1" fmla="val 292136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3C566FF-092E-7A4C-9422-C4120AA5E443}"/>
              </a:ext>
            </a:extLst>
          </p:cNvPr>
          <p:cNvSpPr txBox="1"/>
          <p:nvPr/>
        </p:nvSpPr>
        <p:spPr>
          <a:xfrm>
            <a:off x="6996649" y="4129858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57B4CF-271F-D140-90A6-FF5E969101E1}"/>
              </a:ext>
            </a:extLst>
          </p:cNvPr>
          <p:cNvSpPr txBox="1"/>
          <p:nvPr/>
        </p:nvSpPr>
        <p:spPr>
          <a:xfrm>
            <a:off x="8167734" y="4131412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978B85-0921-1D40-9D68-B0A3A32BB74C}"/>
              </a:ext>
            </a:extLst>
          </p:cNvPr>
          <p:cNvSpPr txBox="1"/>
          <p:nvPr/>
        </p:nvSpPr>
        <p:spPr>
          <a:xfrm>
            <a:off x="5366526" y="4130314"/>
            <a:ext cx="459419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11.c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514BF-A5C0-664B-8765-9DA5A2432C88}"/>
              </a:ext>
            </a:extLst>
          </p:cNvPr>
          <p:cNvSpPr/>
          <p:nvPr/>
        </p:nvSpPr>
        <p:spPr>
          <a:xfrm>
            <a:off x="5697960" y="2272986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1611FF-82B5-3E42-BADB-C411592F6DCC}"/>
              </a:ext>
            </a:extLst>
          </p:cNvPr>
          <p:cNvSpPr/>
          <p:nvPr/>
        </p:nvSpPr>
        <p:spPr>
          <a:xfrm>
            <a:off x="4066534" y="3020855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572314-B9D7-8C4A-8F39-2437171E012F}"/>
              </a:ext>
            </a:extLst>
          </p:cNvPr>
          <p:cNvSpPr/>
          <p:nvPr/>
        </p:nvSpPr>
        <p:spPr>
          <a:xfrm>
            <a:off x="4298119" y="3352343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62937-01E5-D347-8AED-94D8F550B15D}"/>
              </a:ext>
            </a:extLst>
          </p:cNvPr>
          <p:cNvSpPr/>
          <p:nvPr/>
        </p:nvSpPr>
        <p:spPr>
          <a:xfrm>
            <a:off x="4298119" y="366806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6E1D0E-3D9A-6B4A-A71D-BAAB1A280898}"/>
              </a:ext>
            </a:extLst>
          </p:cNvPr>
          <p:cNvSpPr/>
          <p:nvPr/>
        </p:nvSpPr>
        <p:spPr>
          <a:xfrm>
            <a:off x="4298119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1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E3F11E-0D7D-CA45-91E8-3DC0B492AFFA}"/>
              </a:ext>
            </a:extLst>
          </p:cNvPr>
          <p:cNvCxnSpPr>
            <a:cxnSpLocks/>
            <a:stCxn id="10" idx="4"/>
            <a:endCxn id="36" idx="1"/>
          </p:cNvCxnSpPr>
          <p:nvPr/>
        </p:nvCxnSpPr>
        <p:spPr>
          <a:xfrm rot="16200000" flipH="1">
            <a:off x="3797583" y="3586231"/>
            <a:ext cx="859952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A90ED6-2B33-C940-B73C-85F4FCA6239F}"/>
              </a:ext>
            </a:extLst>
          </p:cNvPr>
          <p:cNvSpPr/>
          <p:nvPr/>
        </p:nvSpPr>
        <p:spPr>
          <a:xfrm>
            <a:off x="4131672" y="3176161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223C92-CF98-FA4F-9D48-F805F449EDD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56998" y="3455324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543D67-FDEF-B040-A50C-F69EF92B935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156998" y="3771047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B5FD801-57B3-E14F-99B7-7CADC8E2D819}"/>
              </a:ext>
            </a:extLst>
          </p:cNvPr>
          <p:cNvSpPr/>
          <p:nvPr/>
        </p:nvSpPr>
        <p:spPr>
          <a:xfrm>
            <a:off x="4922842" y="2725094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238042-CFA6-6C40-8CA7-0A762E0181BD}"/>
              </a:ext>
            </a:extLst>
          </p:cNvPr>
          <p:cNvSpPr/>
          <p:nvPr/>
        </p:nvSpPr>
        <p:spPr>
          <a:xfrm>
            <a:off x="7648536" y="3026221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0F46D9-8229-5D4B-BDB7-9234BE8B617C}"/>
              </a:ext>
            </a:extLst>
          </p:cNvPr>
          <p:cNvSpPr/>
          <p:nvPr/>
        </p:nvSpPr>
        <p:spPr>
          <a:xfrm>
            <a:off x="7880121" y="3357709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n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D9FECE9-E1F9-2344-B898-96CF8A6885EE}"/>
              </a:ext>
            </a:extLst>
          </p:cNvPr>
          <p:cNvCxnSpPr>
            <a:cxnSpLocks/>
            <a:stCxn id="75" idx="4"/>
            <a:endCxn id="70" idx="1"/>
          </p:cNvCxnSpPr>
          <p:nvPr/>
        </p:nvCxnSpPr>
        <p:spPr>
          <a:xfrm rot="16200000" flipH="1">
            <a:off x="7695307" y="3275875"/>
            <a:ext cx="228509" cy="14112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199F1CE-5ACB-934C-BDC9-C7E57E29AFA8}"/>
              </a:ext>
            </a:extLst>
          </p:cNvPr>
          <p:cNvSpPr/>
          <p:nvPr/>
        </p:nvSpPr>
        <p:spPr>
          <a:xfrm>
            <a:off x="7713674" y="3181527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C9CDC5-FF45-054B-8823-9465E4FFAAC2}"/>
              </a:ext>
            </a:extLst>
          </p:cNvPr>
          <p:cNvSpPr txBox="1"/>
          <p:nvPr/>
        </p:nvSpPr>
        <p:spPr>
          <a:xfrm>
            <a:off x="7829275" y="3433199"/>
            <a:ext cx="2654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0CEEC5-F6EE-0B44-BEBE-E8BDD90756EB}"/>
              </a:ext>
            </a:extLst>
          </p:cNvPr>
          <p:cNvSpPr/>
          <p:nvPr/>
        </p:nvSpPr>
        <p:spPr>
          <a:xfrm>
            <a:off x="6008257" y="4596793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4C7E47-E5D5-9D4A-B02B-B231A4B814E0}"/>
              </a:ext>
            </a:extLst>
          </p:cNvPr>
          <p:cNvSpPr/>
          <p:nvPr/>
        </p:nvSpPr>
        <p:spPr>
          <a:xfrm>
            <a:off x="7962001" y="4600349"/>
            <a:ext cx="870884" cy="51220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 x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B305F-60B1-E745-A92B-C397587DFB42}"/>
              </a:ext>
            </a:extLst>
          </p:cNvPr>
          <p:cNvSpPr/>
          <p:nvPr/>
        </p:nvSpPr>
        <p:spPr>
          <a:xfrm>
            <a:off x="5726923" y="3022087"/>
            <a:ext cx="812958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 label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518C6-3994-C145-877F-C11B22B283BF}"/>
              </a:ext>
            </a:extLst>
          </p:cNvPr>
          <p:cNvSpPr/>
          <p:nvPr/>
        </p:nvSpPr>
        <p:spPr>
          <a:xfrm>
            <a:off x="5958508" y="3353575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certificate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2768DD-2BAF-B24F-8FCF-BA549A87BFF3}"/>
              </a:ext>
            </a:extLst>
          </p:cNvPr>
          <p:cNvSpPr/>
          <p:nvPr/>
        </p:nvSpPr>
        <p:spPr>
          <a:xfrm>
            <a:off x="5958508" y="3669298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private key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6E42C7-9FA4-9D49-8F14-EF500A25D555}"/>
              </a:ext>
            </a:extLst>
          </p:cNvPr>
          <p:cNvSpPr/>
          <p:nvPr/>
        </p:nvSpPr>
        <p:spPr>
          <a:xfrm>
            <a:off x="5958507" y="3983786"/>
            <a:ext cx="1039611" cy="20596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metadata 2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2C724DB-564C-6E47-9D6E-087F0DACCA66}"/>
              </a:ext>
            </a:extLst>
          </p:cNvPr>
          <p:cNvCxnSpPr>
            <a:cxnSpLocks/>
            <a:stCxn id="56" idx="4"/>
            <a:endCxn id="53" idx="1"/>
          </p:cNvCxnSpPr>
          <p:nvPr/>
        </p:nvCxnSpPr>
        <p:spPr>
          <a:xfrm rot="16200000" flipH="1">
            <a:off x="5458587" y="3586847"/>
            <a:ext cx="858720" cy="14111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DE48F05-EE87-0340-9659-F2BB118924B7}"/>
              </a:ext>
            </a:extLst>
          </p:cNvPr>
          <p:cNvSpPr/>
          <p:nvPr/>
        </p:nvSpPr>
        <p:spPr>
          <a:xfrm>
            <a:off x="5792061" y="3177393"/>
            <a:ext cx="50654" cy="5065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F4320D-2606-8943-A342-4F8215FFDD8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817387" y="3456556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9F20C0-EF49-E94B-BBC7-B4B10ECBBA7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817387" y="3772279"/>
            <a:ext cx="14112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B89EDD-A470-EF44-83B3-5D53AEB956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33401" y="2903025"/>
            <a:ext cx="1" cy="11906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126E3D-9552-B94A-B47B-1A366B2862CD}"/>
              </a:ext>
            </a:extLst>
          </p:cNvPr>
          <p:cNvCxnSpPr/>
          <p:nvPr/>
        </p:nvCxnSpPr>
        <p:spPr>
          <a:xfrm>
            <a:off x="1956378" y="2147183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F48520-F682-F649-B88B-9650FD50834B}"/>
              </a:ext>
            </a:extLst>
          </p:cNvPr>
          <p:cNvCxnSpPr/>
          <p:nvPr/>
        </p:nvCxnSpPr>
        <p:spPr>
          <a:xfrm>
            <a:off x="1956378" y="525638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D594FB3-1FDD-B449-A835-929C9219CE1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5185378" y="2072831"/>
            <a:ext cx="235660" cy="1660389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5AEFAC2-D7C4-0945-AAFD-94E1D7563D8C}"/>
              </a:ext>
            </a:extLst>
          </p:cNvPr>
          <p:cNvCxnSpPr>
            <a:cxnSpLocks/>
            <a:stCxn id="26" idx="2"/>
            <a:endCxn id="69" idx="0"/>
          </p:cNvCxnSpPr>
          <p:nvPr/>
        </p:nvCxnSpPr>
        <p:spPr>
          <a:xfrm rot="16200000" flipH="1">
            <a:off x="6973695" y="1944901"/>
            <a:ext cx="241026" cy="1921613"/>
          </a:xfrm>
          <a:prstGeom prst="bentConnector3">
            <a:avLst>
              <a:gd name="adj1" fmla="val 48682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663AB-3BF5-1E48-A955-2CC97A5C8789}"/>
              </a:ext>
            </a:extLst>
          </p:cNvPr>
          <p:cNvGrpSpPr/>
          <p:nvPr/>
        </p:nvGrpSpPr>
        <p:grpSpPr>
          <a:xfrm>
            <a:off x="7183446" y="2884659"/>
            <a:ext cx="264794" cy="45719"/>
            <a:chOff x="8501071" y="1629445"/>
            <a:chExt cx="264794" cy="4571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5AECC-9631-9446-ACC8-1A57B42A61EC}"/>
                </a:ext>
              </a:extLst>
            </p:cNvPr>
            <p:cNvSpPr/>
            <p:nvPr/>
          </p:nvSpPr>
          <p:spPr>
            <a:xfrm>
              <a:off x="850107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3879C11-00B1-204A-9849-FB2950C6FF2C}"/>
                </a:ext>
              </a:extLst>
            </p:cNvPr>
            <p:cNvSpPr/>
            <p:nvPr/>
          </p:nvSpPr>
          <p:spPr>
            <a:xfrm>
              <a:off x="857409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43845C-3638-0C48-8F97-1D8DB8B61436}"/>
                </a:ext>
              </a:extLst>
            </p:cNvPr>
            <p:cNvSpPr/>
            <p:nvPr/>
          </p:nvSpPr>
          <p:spPr>
            <a:xfrm>
              <a:off x="8647121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865EAA-1820-DF4E-98BA-656DA42D4B04}"/>
                </a:ext>
              </a:extLst>
            </p:cNvPr>
            <p:cNvSpPr/>
            <p:nvPr/>
          </p:nvSpPr>
          <p:spPr>
            <a:xfrm>
              <a:off x="8720146" y="1629445"/>
              <a:ext cx="45719" cy="457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912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86027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0595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267" y="6356351"/>
            <a:ext cx="2844800" cy="365125"/>
          </a:xfrm>
        </p:spPr>
        <p:txBody>
          <a:bodyPr/>
          <a:lstStyle/>
          <a:p>
            <a:fld id="{08BF69C1-739F-1B47-B5E3-FA651BCAB1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4C99-A1EE-1042-ABCB-35E13792D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70"/>
          <a:ext cx="9242755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742" y="2834083"/>
          <a:ext cx="1343567" cy="49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6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/>
                        <a:t>STATES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420120" y="2341641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9457134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3BA05E-C87D-4048-8551-14DCE78AE4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4308415"/>
          <a:ext cx="862782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035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82021129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Org.papernet.paper. ISAACORP-0001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IsaacCorp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Trading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176FC7-B996-764E-800E-F3ED98C820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7" y="4946620"/>
          <a:ext cx="86278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93567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11177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549432334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PAPERS-MAGNETOCORP-0001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MagnetoCorp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DF4357-DAF8-1F49-80A8-403E4C7A3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198" y="5584825"/>
          <a:ext cx="862782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55">
                  <a:extLst>
                    <a:ext uri="{9D8B030D-6E8A-4147-A177-3AD203B41FA5}">
                      <a16:colId xmlns:a16="http://schemas.microsoft.com/office/drawing/2014/main" val="225041749"/>
                    </a:ext>
                  </a:extLst>
                </a:gridCol>
                <a:gridCol w="119957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784340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1020405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268833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857155">
                  <a:extLst>
                    <a:ext uri="{9D8B030D-6E8A-4147-A177-3AD203B41FA5}">
                      <a16:colId xmlns:a16="http://schemas.microsoft.com/office/drawing/2014/main" val="166087793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/>
                        <a:t>PAPERS-DIGICORP-0001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DigiCorp</a:t>
                      </a:r>
                      <a:endParaRPr lang="en-US" sz="15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Redeemed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F8C8B-4791-9247-BF4D-7EC9D62B8208}"/>
              </a:ext>
            </a:extLst>
          </p:cNvPr>
          <p:cNvSpPr txBox="1"/>
          <p:nvPr/>
        </p:nvSpPr>
        <p:spPr>
          <a:xfrm>
            <a:off x="2291309" y="39180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4204C-0106-614C-B9BD-6DF9A4C04B31}"/>
              </a:ext>
            </a:extLst>
          </p:cNvPr>
          <p:cNvCxnSpPr/>
          <p:nvPr/>
        </p:nvCxnSpPr>
        <p:spPr>
          <a:xfrm>
            <a:off x="4311442" y="4020160"/>
            <a:ext cx="5626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5FF25E-2A54-5442-86B8-0E30DA7A689D}"/>
              </a:ext>
            </a:extLst>
          </p:cNvPr>
          <p:cNvSpPr txBox="1"/>
          <p:nvPr/>
        </p:nvSpPr>
        <p:spPr>
          <a:xfrm>
            <a:off x="6725850" y="3587556"/>
            <a:ext cx="10150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3671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D97FE-83F9-A743-A43C-F0BB8E5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69C1-739F-1B47-B5E3-FA651BCAB10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42883-BCD0-6A49-84A5-6660FEDFF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1618769"/>
          <a:ext cx="924275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747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011748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704397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151397">
                  <a:extLst>
                    <a:ext uri="{9D8B030D-6E8A-4147-A177-3AD203B41FA5}">
                      <a16:colId xmlns:a16="http://schemas.microsoft.com/office/drawing/2014/main" val="419098985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Jan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5M USD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524D49-64FD-6B41-98B9-A014CCAEE366}"/>
              </a:ext>
            </a:extLst>
          </p:cNvPr>
          <p:cNvSpPr txBox="1"/>
          <p:nvPr/>
        </p:nvSpPr>
        <p:spPr>
          <a:xfrm>
            <a:off x="131433" y="107205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cp</a:t>
            </a:r>
            <a:r>
              <a:rPr lang="en-US" sz="2400" b="1" dirty="0"/>
              <a:t> (Working storage)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6E06C-7629-474F-98A3-674B3BCF2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263" y="3489787"/>
          <a:ext cx="10523427" cy="198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81">
                  <a:extLst>
                    <a:ext uri="{9D8B030D-6E8A-4147-A177-3AD203B41FA5}">
                      <a16:colId xmlns:a16="http://schemas.microsoft.com/office/drawing/2014/main" val="3601346267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478563368"/>
                    </a:ext>
                  </a:extLst>
                </a:gridCol>
                <a:gridCol w="2298019">
                  <a:extLst>
                    <a:ext uri="{9D8B030D-6E8A-4147-A177-3AD203B41FA5}">
                      <a16:colId xmlns:a16="http://schemas.microsoft.com/office/drawing/2014/main" val="78413288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1639092273"/>
                    </a:ext>
                  </a:extLst>
                </a:gridCol>
                <a:gridCol w="1315240">
                  <a:extLst>
                    <a:ext uri="{9D8B030D-6E8A-4147-A177-3AD203B41FA5}">
                      <a16:colId xmlns:a16="http://schemas.microsoft.com/office/drawing/2014/main" val="2046405439"/>
                    </a:ext>
                  </a:extLst>
                </a:gridCol>
                <a:gridCol w="1280672">
                  <a:extLst>
                    <a:ext uri="{9D8B030D-6E8A-4147-A177-3AD203B41FA5}">
                      <a16:colId xmlns:a16="http://schemas.microsoft.com/office/drawing/2014/main" val="787921868"/>
                    </a:ext>
                  </a:extLst>
                </a:gridCol>
              </a:tblGrid>
              <a:tr h="49908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31 2020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Issued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066976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MagnetoCorp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June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Trade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45962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SjirCorp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Sep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Redeem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619379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/>
                        <a:t>IsaacCorp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00001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Nov 21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Jan 31 2020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5M USD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462211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5746AF-420E-4945-A4BB-93FBCE64CD57}"/>
              </a:ext>
            </a:extLst>
          </p:cNvPr>
          <p:cNvSpPr txBox="1"/>
          <p:nvPr/>
        </p:nvSpPr>
        <p:spPr>
          <a:xfrm>
            <a:off x="167641" y="2997345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Listings  (set of all </a:t>
            </a:r>
            <a:r>
              <a:rPr lang="en-US" sz="2400" b="1" dirty="0" err="1"/>
              <a:t>cp</a:t>
            </a:r>
            <a:r>
              <a:rPr lang="en-US" sz="2400" b="1" dirty="0"/>
              <a:t> STATEs)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1CDD455-14D9-6F42-9A3D-20C4AD7024B4}"/>
              </a:ext>
            </a:extLst>
          </p:cNvPr>
          <p:cNvSpPr/>
          <p:nvPr/>
        </p:nvSpPr>
        <p:spPr>
          <a:xfrm rot="16200000">
            <a:off x="-545932" y="1703668"/>
            <a:ext cx="1893768" cy="1087352"/>
          </a:xfrm>
          <a:prstGeom prst="arc">
            <a:avLst>
              <a:gd name="adj1" fmla="val 11472947"/>
              <a:gd name="adj2" fmla="val 2045278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1215592" y="2499467"/>
            <a:ext cx="1616016" cy="107104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4882575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8577566" y="2499466"/>
            <a:ext cx="1616016" cy="1119851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856524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 flipV="1">
            <a:off x="6296026" y="3608040"/>
            <a:ext cx="28574" cy="16456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2088462" y="18016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3053856" y="254642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cxnSp>
        <p:nvCxnSpPr>
          <p:cNvPr id="32" name="Rechte verbindingslijn met pijl 31"/>
          <p:cNvCxnSpPr>
            <a:stCxn id="21" idx="4"/>
            <a:endCxn id="5" idx="0"/>
          </p:cNvCxnSpPr>
          <p:nvPr/>
        </p:nvCxnSpPr>
        <p:spPr>
          <a:xfrm>
            <a:off x="2013176" y="1534560"/>
            <a:ext cx="10424" cy="9649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5" idx="3"/>
            <a:endCxn id="6" idx="1"/>
          </p:cNvCxnSpPr>
          <p:nvPr/>
        </p:nvCxnSpPr>
        <p:spPr>
          <a:xfrm>
            <a:off x="2831608" y="3034991"/>
            <a:ext cx="2050967" cy="244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6" idx="3"/>
            <a:endCxn id="7" idx="1"/>
          </p:cNvCxnSpPr>
          <p:nvPr/>
        </p:nvCxnSpPr>
        <p:spPr>
          <a:xfrm>
            <a:off x="6498591" y="3059392"/>
            <a:ext cx="2078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953250" y="2666170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Rechte verbindingslijn 51"/>
          <p:cNvCxnSpPr/>
          <p:nvPr/>
        </p:nvCxnSpPr>
        <p:spPr>
          <a:xfrm>
            <a:off x="5191766" y="3621656"/>
            <a:ext cx="0" cy="1609725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>
            <a:off x="5168219" y="5231370"/>
            <a:ext cx="1156381" cy="1033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vak 66"/>
          <p:cNvSpPr txBox="1"/>
          <p:nvPr/>
        </p:nvSpPr>
        <p:spPr>
          <a:xfrm>
            <a:off x="6387646" y="4173629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grpSp>
        <p:nvGrpSpPr>
          <p:cNvPr id="115" name="Groep 114"/>
          <p:cNvGrpSpPr/>
          <p:nvPr/>
        </p:nvGrpSpPr>
        <p:grpSpPr>
          <a:xfrm>
            <a:off x="5203191" y="5875890"/>
            <a:ext cx="3401073" cy="646331"/>
            <a:chOff x="6498591" y="5875890"/>
            <a:chExt cx="3401073" cy="646331"/>
          </a:xfrm>
        </p:grpSpPr>
        <p:cxnSp>
          <p:nvCxnSpPr>
            <p:cNvPr id="33" name="Rechte verbindingslijn met pijl 32"/>
            <p:cNvCxnSpPr/>
            <p:nvPr/>
          </p:nvCxnSpPr>
          <p:spPr>
            <a:xfrm flipV="1">
              <a:off x="6498591" y="6039165"/>
              <a:ext cx="1303744" cy="317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vak 71"/>
            <p:cNvSpPr txBox="1"/>
            <p:nvPr/>
          </p:nvSpPr>
          <p:spPr>
            <a:xfrm>
              <a:off x="7808899" y="5875890"/>
              <a:ext cx="2090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Transaction of Commercial paper </a:t>
              </a: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8624712" y="5886277"/>
            <a:ext cx="1092204" cy="369332"/>
            <a:chOff x="6926541" y="5102511"/>
            <a:chExt cx="1092204" cy="369332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7204529" y="5102511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26326" y="274989"/>
            <a:ext cx="352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4044042" y="2834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cxnSp>
        <p:nvCxnSpPr>
          <p:cNvPr id="89" name="Rechte verbindingslijn met pijl 88"/>
          <p:cNvCxnSpPr/>
          <p:nvPr/>
        </p:nvCxnSpPr>
        <p:spPr>
          <a:xfrm flipH="1">
            <a:off x="4203176" y="2198124"/>
            <a:ext cx="115839" cy="4564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2392574" y="3725150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/>
          <p:nvPr/>
        </p:nvCxnSpPr>
        <p:spPr>
          <a:xfrm>
            <a:off x="4555772" y="4134984"/>
            <a:ext cx="527121" cy="2130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939583" y="3650729"/>
            <a:ext cx="299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7400203" y="501933"/>
            <a:ext cx="3538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met pijl 106"/>
          <p:cNvCxnSpPr/>
          <p:nvPr/>
        </p:nvCxnSpPr>
        <p:spPr>
          <a:xfrm>
            <a:off x="7808899" y="2032515"/>
            <a:ext cx="5344" cy="57176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/>
          <p:nvPr/>
        </p:nvCxnSpPr>
        <p:spPr>
          <a:xfrm flipH="1">
            <a:off x="2906315" y="1581391"/>
            <a:ext cx="403352" cy="411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bogen verbindingslijn 2"/>
          <p:cNvCxnSpPr/>
          <p:nvPr/>
        </p:nvCxnSpPr>
        <p:spPr>
          <a:xfrm>
            <a:off x="8168070" y="141556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77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>
            <a:off x="851928" y="1250157"/>
            <a:ext cx="1616016" cy="74001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Trading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141692" y="1258782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10492029" y="1393999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Redeemed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1187582" y="5696633"/>
            <a:ext cx="1616016" cy="934234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Issued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al 20"/>
          <p:cNvSpPr>
            <a:spLocks noChangeAspect="1"/>
          </p:cNvSpPr>
          <p:nvPr/>
        </p:nvSpPr>
        <p:spPr>
          <a:xfrm>
            <a:off x="1867498" y="1243204"/>
            <a:ext cx="291356" cy="2913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3014" y="244461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5893814" y="177464"/>
            <a:ext cx="1639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(first) Move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8295290" y="651596"/>
            <a:ext cx="121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7338374" y="6165327"/>
            <a:ext cx="1526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first)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2906479" y="5856524"/>
            <a:ext cx="195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State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 Paper </a:t>
            </a:r>
          </a:p>
        </p:txBody>
      </p:sp>
      <p:cxnSp>
        <p:nvCxnSpPr>
          <p:cNvPr id="33" name="Rechte verbindingslijn met pijl 32"/>
          <p:cNvCxnSpPr>
            <a:cxnSpLocks/>
            <a:stCxn id="73" idx="6"/>
            <a:endCxn id="86" idx="1"/>
          </p:cNvCxnSpPr>
          <p:nvPr/>
        </p:nvCxnSpPr>
        <p:spPr>
          <a:xfrm flipV="1">
            <a:off x="22975" y="2930912"/>
            <a:ext cx="669151" cy="12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1246403" y="4477985"/>
            <a:ext cx="20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Transaction of Commercial paper </a:t>
            </a:r>
          </a:p>
        </p:txBody>
      </p:sp>
      <p:grpSp>
        <p:nvGrpSpPr>
          <p:cNvPr id="76" name="Groep 75"/>
          <p:cNvGrpSpPr/>
          <p:nvPr/>
        </p:nvGrpSpPr>
        <p:grpSpPr>
          <a:xfrm>
            <a:off x="-504016" y="2352285"/>
            <a:ext cx="814216" cy="725573"/>
            <a:chOff x="6690906" y="4707678"/>
            <a:chExt cx="814216" cy="725573"/>
          </a:xfrm>
        </p:grpSpPr>
        <p:sp>
          <p:nvSpPr>
            <p:cNvPr id="73" name="Ovaal 72"/>
            <p:cNvSpPr>
              <a:spLocks noChangeAspect="1"/>
            </p:cNvSpPr>
            <p:nvPr/>
          </p:nvSpPr>
          <p:spPr>
            <a:xfrm>
              <a:off x="6926541" y="5141895"/>
              <a:ext cx="291356" cy="29135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6690906" y="4707678"/>
              <a:ext cx="81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Start</a:t>
              </a:r>
            </a:p>
          </p:txBody>
        </p:sp>
      </p:grp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3949700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kstvak 85"/>
          <p:cNvSpPr txBox="1"/>
          <p:nvPr/>
        </p:nvSpPr>
        <p:spPr>
          <a:xfrm>
            <a:off x="692126" y="2292275"/>
            <a:ext cx="264210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 date = 31 May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Maturity date = 30 November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 value = 5M USD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kstvak 86"/>
          <p:cNvSpPr txBox="1"/>
          <p:nvPr/>
        </p:nvSpPr>
        <p:spPr>
          <a:xfrm>
            <a:off x="2757953" y="23318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DigiBank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31 May 2020 10:00:00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4.94M USD</a:t>
            </a:r>
          </a:p>
        </p:txBody>
      </p:sp>
      <p:sp>
        <p:nvSpPr>
          <p:cNvPr id="92" name="Tekstvak 91"/>
          <p:cNvSpPr txBox="1"/>
          <p:nvPr/>
        </p:nvSpPr>
        <p:spPr>
          <a:xfrm>
            <a:off x="5284241" y="2376999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DigiBank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BigFund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2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12:20:00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4.93M USD</a:t>
            </a:r>
          </a:p>
        </p:txBody>
      </p:sp>
      <p:cxnSp>
        <p:nvCxnSpPr>
          <p:cNvPr id="100" name="Rechte verbindingslijn met pijl 99"/>
          <p:cNvCxnSpPr/>
          <p:nvPr/>
        </p:nvCxnSpPr>
        <p:spPr>
          <a:xfrm flipH="1">
            <a:off x="7365763" y="3928245"/>
            <a:ext cx="443136" cy="5072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103"/>
          <p:cNvSpPr txBox="1"/>
          <p:nvPr/>
        </p:nvSpPr>
        <p:spPr>
          <a:xfrm>
            <a:off x="7791313" y="2441324"/>
            <a:ext cx="2249509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BigFund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NewOwner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HedgeMatic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Purchase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= 4.90M USD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10416565" y="2600087"/>
            <a:ext cx="265408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Issuer = MagnetoCorp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= 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Owner = HedgeMatic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Redeem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=  30 November 2020 15:59:00 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635369" y="76624"/>
            <a:ext cx="774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complete scenario of Commercial paper, in 5 transactions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E2B29-9A4D-4799-92D8-2EE7D4B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2647D-E384-43F1-9477-22376095554B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14-11-18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2E27C9-A8DC-4A77-B6A9-DF29D0C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5A597B-B75B-4A08-8FA2-00A8B3C0DBD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">
            <a:extLst>
              <a:ext uri="{FF2B5EF4-FFF2-40B4-BE49-F238E27FC236}">
                <a16:creationId xmlns:a16="http://schemas.microsoft.com/office/drawing/2014/main" id="{C5B12A29-0C6E-384E-966B-80BF5D960BB4}"/>
              </a:ext>
            </a:extLst>
          </p:cNvPr>
          <p:cNvSpPr/>
          <p:nvPr/>
        </p:nvSpPr>
        <p:spPr>
          <a:xfrm>
            <a:off x="5765643" y="1243566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95ED601F-A0AC-544A-8870-592CE98CC27A}"/>
              </a:ext>
            </a:extLst>
          </p:cNvPr>
          <p:cNvSpPr/>
          <p:nvPr/>
        </p:nvSpPr>
        <p:spPr>
          <a:xfrm>
            <a:off x="7962382" y="1419167"/>
            <a:ext cx="1616016" cy="773733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36000" tIns="45719" rIns="45719" bIns="45719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</a:defRPr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Trading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4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38160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59667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34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52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53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650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1545</Words>
  <Application>Microsoft Macintosh PowerPoint</Application>
  <PresentationFormat>Widescreen</PresentationFormat>
  <Paragraphs>489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IBM Plex Sans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11.b – Wallet Structure</vt:lpstr>
      <vt:lpstr>Diagram 11.c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122</cp:revision>
  <dcterms:modified xsi:type="dcterms:W3CDTF">2018-11-14T17:31:55Z</dcterms:modified>
</cp:coreProperties>
</file>