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90" r:id="rId6"/>
    <p:sldId id="286" r:id="rId7"/>
    <p:sldId id="265" r:id="rId8"/>
    <p:sldId id="287" r:id="rId9"/>
    <p:sldId id="267" r:id="rId10"/>
    <p:sldId id="289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FCF"/>
    <a:srgbClr val="DBE4F3"/>
    <a:srgbClr val="FFF3CC"/>
    <a:srgbClr val="000000"/>
    <a:srgbClr val="004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6"/>
    <p:restoredTop sz="94879"/>
  </p:normalViewPr>
  <p:slideViewPr>
    <p:cSldViewPr snapToGrid="0" snapToObjects="1">
      <p:cViewPr>
        <p:scale>
          <a:sx n="118" d="100"/>
          <a:sy n="118" d="100"/>
        </p:scale>
        <p:origin x="22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r>
              <a:rPr dirty="0"/>
              <a:t>The Visual Vocabulary expressed in facts</a:t>
            </a:r>
          </a:p>
          <a:p>
            <a:pPr>
              <a:defRPr sz="1400"/>
            </a:pPr>
            <a:r>
              <a:rPr dirty="0"/>
              <a:t>Ledger L comprises blockchain BC and World State WS. Blockchain BC defines World State WS. Also expressible as: World state WS is derived from blockchain BC.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The Visual Vocabulary expressed in facts</a:t>
            </a:r>
          </a:p>
          <a:p>
            <a:r>
              <a:t>In this blockchain there exists a block 1, 2 and 3.</a:t>
            </a:r>
          </a:p>
          <a:p>
            <a:r>
              <a:t>Block 1 has block header Bhr1.</a:t>
            </a:r>
          </a:p>
          <a:p>
            <a:r>
              <a:t>The blockdata Dat1 of block 1 consists of transaction txn1, txn2, txn3 and txn4.</a:t>
            </a:r>
          </a:p>
          <a:p>
            <a:r>
              <a:t>Block 1 has as metadata Met1. Blockheader 2 is chained to blockheader1. Note: this could also be expresses as; the value of the field hash of previous block in block 2 is equal to the value of the hash of block 1 Definition (emphasis on semantics): Transaction as used above means the union of the proposal hash, the transaction response from the endorser, the Read-Write set and the signatures of all endorsers. Definition (emphasis on progressive disclosure): Transaction as used above means the union of the transaction header, the list of endorsers and the endorser’s response.</a:t>
            </a:r>
          </a:p>
        </p:txBody>
      </p:sp>
    </p:spTree>
    <p:extLst>
      <p:ext uri="{BB962C8B-B14F-4D97-AF65-F5344CB8AC3E}">
        <p14:creationId xmlns:p14="http://schemas.microsoft.com/office/powerpoint/2010/main" val="408656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7" name="Shape 6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The Visual Vocabulary expressed in facts</a:t>
            </a:r>
          </a:p>
          <a:p>
            <a:r>
              <a:rPr dirty="0" err="1"/>
              <a:t>Blockheader</a:t>
            </a:r>
            <a:r>
              <a:rPr dirty="0"/>
              <a:t> Bhr1 of block 1 consists of block number 1, the hash of the previous block and the hash of the current block.</a:t>
            </a:r>
          </a:p>
        </p:txBody>
      </p:sp>
    </p:spTree>
    <p:extLst>
      <p:ext uri="{BB962C8B-B14F-4D97-AF65-F5344CB8AC3E}">
        <p14:creationId xmlns:p14="http://schemas.microsoft.com/office/powerpoint/2010/main" val="533287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5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The Visual Vocabulary expressed in facts</a:t>
            </a:r>
            <a:endParaRPr i="1" dirty="0"/>
          </a:p>
          <a:p>
            <a:r>
              <a:rPr dirty="0"/>
              <a:t>The transaction T1 in </a:t>
            </a:r>
            <a:r>
              <a:rPr dirty="0" err="1"/>
              <a:t>blockdata</a:t>
            </a:r>
            <a:r>
              <a:rPr dirty="0"/>
              <a:t> Dat1 of block B1 consists of transaction header Txnhr1, the list of endorsers Endlst1 and the endorser response Res1.</a:t>
            </a:r>
          </a:p>
        </p:txBody>
      </p:sp>
    </p:spTree>
    <p:extLst>
      <p:ext uri="{BB962C8B-B14F-4D97-AF65-F5344CB8AC3E}">
        <p14:creationId xmlns:p14="http://schemas.microsoft.com/office/powerpoint/2010/main" val="261778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5" name="Shape 7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Visual vocabulary</a:t>
            </a:r>
          </a:p>
          <a:p>
            <a:r>
              <a:rPr dirty="0"/>
              <a:t>The field hash of the previous block in block 0 (also known as Genesis block) has the value nil; the value of the hash of block 0 is 003.</a:t>
            </a:r>
          </a:p>
          <a:p>
            <a:r>
              <a:rPr dirty="0"/>
              <a:t>The field hash of the previous block in block 1 has the value 003; the value of the hash of block 1 is 007.</a:t>
            </a:r>
          </a:p>
          <a:p>
            <a:endParaRPr dirty="0"/>
          </a:p>
          <a:p>
            <a:r>
              <a:rPr dirty="0"/>
              <a:t>Transaction T1 is committed as the first transaction into block 1; the contents of transaction T1 is: Car0 is currently of color blue; CAR0 is made by Toyota and is of model Prius; Car0 is currently owned by Tomoko.</a:t>
            </a:r>
          </a:p>
          <a:p>
            <a:r>
              <a:rPr dirty="0"/>
              <a:t>Transaction T2 is committed as the second transaction into block 1; the contents of transaction T2 is: Car1 is currently of color red; CAR1 is made by Ford and is of model Mustang; Car1 is currently owned by Brad.</a:t>
            </a:r>
          </a:p>
          <a:p>
            <a:r>
              <a:rPr dirty="0"/>
              <a:t>Transaction T3 is committed as the third transaction into block 1; the contents of transaction T3 is: Car2 is currently of color green; CAR2 is made by Hyundai and is of model Tucson; Car2 is currently owned by </a:t>
            </a:r>
            <a:r>
              <a:rPr dirty="0" err="1"/>
              <a:t>Jin</a:t>
            </a:r>
            <a:r>
              <a:rPr dirty="0"/>
              <a:t> Soo.</a:t>
            </a:r>
          </a:p>
          <a:p>
            <a:r>
              <a:rPr dirty="0"/>
              <a:t>Transaction T4 is committed as the fourth transaction into block 1; the contents of transaction T4 is: Car3 is currently of color yellow; CAR3 is made by Volkswagen and is of model Passat; Car3 is currently owned by Max.</a:t>
            </a:r>
          </a:p>
        </p:txBody>
      </p:sp>
    </p:spTree>
    <p:extLst>
      <p:ext uri="{BB962C8B-B14F-4D97-AF65-F5344CB8AC3E}">
        <p14:creationId xmlns:p14="http://schemas.microsoft.com/office/powerpoint/2010/main" val="323393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61503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itle 1"/>
          <p:cNvSpPr txBox="1">
            <a:spLocks noGrp="1"/>
          </p:cNvSpPr>
          <p:nvPr>
            <p:ph type="title"/>
          </p:nvPr>
        </p:nvSpPr>
        <p:spPr>
          <a:xfrm>
            <a:off x="695324" y="728662"/>
            <a:ext cx="10801351" cy="66647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dirty="0"/>
              <a:t>Block 1 with four transactions</a:t>
            </a:r>
            <a:r>
              <a:rPr lang="en-US" dirty="0"/>
              <a:t>.2</a:t>
            </a:r>
            <a:endParaRPr dirty="0"/>
          </a:p>
        </p:txBody>
      </p:sp>
      <p:sp>
        <p:nvSpPr>
          <p:cNvPr id="728" name="Shape"/>
          <p:cNvSpPr/>
          <p:nvPr/>
        </p:nvSpPr>
        <p:spPr>
          <a:xfrm>
            <a:off x="3946167" y="4239715"/>
            <a:ext cx="3998512" cy="1377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DBE4F3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algn="ctr"/>
            <a:endParaRPr b="1" dirty="0">
              <a:solidFill>
                <a:schemeClr val="bg1"/>
              </a:solidFill>
            </a:endParaRPr>
          </a:p>
        </p:txBody>
      </p:sp>
      <p:sp>
        <p:nvSpPr>
          <p:cNvPr id="731" name="Rectangle"/>
          <p:cNvSpPr/>
          <p:nvPr/>
        </p:nvSpPr>
        <p:spPr>
          <a:xfrm>
            <a:off x="5714923" y="4714180"/>
            <a:ext cx="1536560" cy="63492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1" name="Shape"/>
          <p:cNvSpPr/>
          <p:nvPr/>
        </p:nvSpPr>
        <p:spPr>
          <a:xfrm>
            <a:off x="1943356" y="3714613"/>
            <a:ext cx="1475146" cy="1344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69" name="Left Brace 10"/>
          <p:cNvSpPr/>
          <p:nvPr/>
        </p:nvSpPr>
        <p:spPr>
          <a:xfrm>
            <a:off x="3595013" y="3714613"/>
            <a:ext cx="202171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9"/>
                  <a:pt x="10800" y="21329"/>
                </a:cubicBezTo>
                <a:lnTo>
                  <a:pt x="10800" y="11071"/>
                </a:lnTo>
                <a:cubicBezTo>
                  <a:pt x="10800" y="10921"/>
                  <a:pt x="5965" y="10800"/>
                  <a:pt x="0" y="10800"/>
                </a:cubicBezTo>
                <a:cubicBezTo>
                  <a:pt x="5965" y="10800"/>
                  <a:pt x="10800" y="10679"/>
                  <a:pt x="10800" y="10529"/>
                </a:cubicBezTo>
                <a:lnTo>
                  <a:pt x="10800" y="271"/>
                </a:lnTo>
                <a:cubicBezTo>
                  <a:pt x="10800" y="121"/>
                  <a:pt x="15635" y="0"/>
                  <a:pt x="21600" y="0"/>
                </a:cubicBezTo>
              </a:path>
            </a:pathLst>
          </a:custGeom>
          <a:ln w="28575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3340102" y="2929090"/>
            <a:ext cx="7302674" cy="313928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=CAR0, </a:t>
            </a:r>
            <a:r>
              <a:rPr lang="en-GB" sz="1400" b="1" dirty="0"/>
              <a:t>value</a:t>
            </a:r>
            <a:r>
              <a:rPr lang="en-GB" sz="1400" dirty="0"/>
              <a:t>={color: blue, make: Toyota, model: Prius, owner: Tomoko}</a:t>
            </a:r>
            <a:r>
              <a:rPr lang="en-GB" sz="1400" dirty="0">
                <a:solidFill>
                  <a:schemeClr val="tx1"/>
                </a:solidFill>
              </a:rPr>
              <a:t>	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2" name="Rectangle"/>
          <p:cNvSpPr/>
          <p:nvPr/>
        </p:nvSpPr>
        <p:spPr>
          <a:xfrm>
            <a:off x="3340104" y="2247595"/>
            <a:ext cx="7302674" cy="313927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=CAR2, </a:t>
            </a:r>
            <a:r>
              <a:rPr lang="en-GB" sz="1400" b="1" dirty="0"/>
              <a:t>value</a:t>
            </a:r>
            <a:r>
              <a:rPr lang="en-GB" sz="1400" dirty="0"/>
              <a:t>={color: green, make: Hyundai, model: Tucson, owner: Jin Soo}</a:t>
            </a:r>
            <a:r>
              <a:rPr lang="en-GB" sz="1400" b="1" dirty="0">
                <a:solidFill>
                  <a:schemeClr val="tx1"/>
                </a:solidFill>
              </a:rPr>
              <a:t>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5" name="Rectangle"/>
          <p:cNvSpPr/>
          <p:nvPr/>
        </p:nvSpPr>
        <p:spPr>
          <a:xfrm>
            <a:off x="3340104" y="1906848"/>
            <a:ext cx="7302674" cy="313927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=CAR3, </a:t>
            </a:r>
            <a:r>
              <a:rPr lang="en-GB" sz="1400" b="1" dirty="0"/>
              <a:t>value</a:t>
            </a:r>
            <a:r>
              <a:rPr lang="en-GB" sz="1400" dirty="0"/>
              <a:t>={</a:t>
            </a:r>
            <a:r>
              <a:rPr lang="en-GB" sz="1400" dirty="0">
                <a:solidFill>
                  <a:schemeClr val="tx1"/>
                </a:solidFill>
              </a:rPr>
              <a:t>color: yellow, make: Volkswagen, model: Passat, owner: Max}</a:t>
            </a:r>
            <a:r>
              <a:rPr lang="en-GB" sz="1400" b="1" dirty="0">
                <a:solidFill>
                  <a:schemeClr val="tx1"/>
                </a:solidFill>
              </a:rPr>
              <a:t> 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8" name="Rectangle"/>
          <p:cNvSpPr/>
          <p:nvPr/>
        </p:nvSpPr>
        <p:spPr>
          <a:xfrm>
            <a:off x="3340101" y="2588342"/>
            <a:ext cx="7302674" cy="313928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=CAR1, </a:t>
            </a:r>
            <a:r>
              <a:rPr lang="en-GB" sz="1400" b="1" dirty="0"/>
              <a:t>value</a:t>
            </a:r>
            <a:r>
              <a:rPr lang="en-GB" sz="1400" dirty="0"/>
              <a:t>={color: red, make: Ford, model: Mustang, owner: Brad}	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</a:p>
        </p:txBody>
      </p:sp>
      <p:sp>
        <p:nvSpPr>
          <p:cNvPr id="792" name="Rectangle 26"/>
          <p:cNvSpPr/>
          <p:nvPr/>
        </p:nvSpPr>
        <p:spPr>
          <a:xfrm>
            <a:off x="1768838" y="1788508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999A4D1-7440-A943-8D44-DC3B41DCCE0E}"/>
              </a:ext>
            </a:extLst>
          </p:cNvPr>
          <p:cNvSpPr/>
          <p:nvPr/>
        </p:nvSpPr>
        <p:spPr>
          <a:xfrm>
            <a:off x="3957011" y="3400235"/>
            <a:ext cx="1867319" cy="787193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41C43-D800-2942-B1C5-F272B673E08F}"/>
              </a:ext>
            </a:extLst>
          </p:cNvPr>
          <p:cNvSpPr txBox="1"/>
          <p:nvPr/>
        </p:nvSpPr>
        <p:spPr>
          <a:xfrm>
            <a:off x="7706410" y="5211407"/>
            <a:ext cx="2221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4C2363-FBCC-624B-B437-A84CAC05335C}"/>
              </a:ext>
            </a:extLst>
          </p:cNvPr>
          <p:cNvGrpSpPr/>
          <p:nvPr/>
        </p:nvGrpSpPr>
        <p:grpSpPr>
          <a:xfrm>
            <a:off x="6174009" y="4884165"/>
            <a:ext cx="1039255" cy="290748"/>
            <a:chOff x="6163868" y="5399578"/>
            <a:chExt cx="1039255" cy="290748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B3D3A925-89DD-1B4B-A526-A6C9D9F03A41}"/>
                </a:ext>
              </a:extLst>
            </p:cNvPr>
            <p:cNvSpPr/>
            <p:nvPr/>
          </p:nvSpPr>
          <p:spPr>
            <a:xfrm>
              <a:off x="6163868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T1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33030991-CE54-2047-A4A6-BC3535450620}"/>
                </a:ext>
              </a:extLst>
            </p:cNvPr>
            <p:cNvSpPr/>
            <p:nvPr/>
          </p:nvSpPr>
          <p:spPr>
            <a:xfrm>
              <a:off x="643610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T2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">
              <a:extLst>
                <a:ext uri="{FF2B5EF4-FFF2-40B4-BE49-F238E27FC236}">
                  <a16:creationId xmlns:a16="http://schemas.microsoft.com/office/drawing/2014/main" id="{AA603142-665E-E441-B7E4-0AC3C034D13C}"/>
                </a:ext>
              </a:extLst>
            </p:cNvPr>
            <p:cNvSpPr/>
            <p:nvPr/>
          </p:nvSpPr>
          <p:spPr>
            <a:xfrm>
              <a:off x="6702351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T3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4BD218A9-6F34-FD4B-8277-959D32735749}"/>
                </a:ext>
              </a:extLst>
            </p:cNvPr>
            <p:cNvSpPr/>
            <p:nvPr/>
          </p:nvSpPr>
          <p:spPr>
            <a:xfrm>
              <a:off x="696859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T4</a:t>
              </a:r>
              <a:endParaRPr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F4C2870-A3C9-A543-A499-082737414703}"/>
              </a:ext>
            </a:extLst>
          </p:cNvPr>
          <p:cNvSpPr/>
          <p:nvPr/>
        </p:nvSpPr>
        <p:spPr>
          <a:xfrm>
            <a:off x="5714923" y="46844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66CE152E-55B8-1943-BF66-1BAB2C7EDA2F}"/>
              </a:ext>
            </a:extLst>
          </p:cNvPr>
          <p:cNvCxnSpPr>
            <a:cxnSpLocks/>
            <a:stCxn id="731" idx="0"/>
            <a:endCxn id="30" idx="0"/>
          </p:cNvCxnSpPr>
          <p:nvPr/>
        </p:nvCxnSpPr>
        <p:spPr>
          <a:xfrm rot="16200000" flipV="1">
            <a:off x="5674503" y="3905479"/>
            <a:ext cx="6351" cy="1611051"/>
          </a:xfrm>
          <a:prstGeom prst="bentConnector3">
            <a:avLst>
              <a:gd name="adj1" fmla="val 3699433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Rectangle">
            <a:extLst>
              <a:ext uri="{FF2B5EF4-FFF2-40B4-BE49-F238E27FC236}">
                <a16:creationId xmlns:a16="http://schemas.microsoft.com/office/drawing/2014/main" id="{CC3ECE9E-D9BC-6B43-B40B-9DC591E12AD1}"/>
              </a:ext>
            </a:extLst>
          </p:cNvPr>
          <p:cNvSpPr/>
          <p:nvPr/>
        </p:nvSpPr>
        <p:spPr>
          <a:xfrm>
            <a:off x="4103872" y="4707829"/>
            <a:ext cx="1536560" cy="63492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144000" rIns="45719" bIns="45719" numCol="1" anchor="t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/>
              <a:t>(genesis)</a:t>
            </a:r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8ACD-ECF0-094A-935A-AC21E0749DE5}"/>
              </a:ext>
            </a:extLst>
          </p:cNvPr>
          <p:cNvSpPr/>
          <p:nvPr/>
        </p:nvSpPr>
        <p:spPr>
          <a:xfrm>
            <a:off x="4103872" y="46880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31F9A3A-1A0F-984A-9F2F-BEA1B439CBF5}"/>
              </a:ext>
            </a:extLst>
          </p:cNvPr>
          <p:cNvCxnSpPr>
            <a:cxnSpLocks/>
            <a:stCxn id="77" idx="4"/>
            <a:endCxn id="779" idx="2"/>
          </p:cNvCxnSpPr>
          <p:nvPr/>
        </p:nvCxnSpPr>
        <p:spPr>
          <a:xfrm flipV="1">
            <a:off x="5824330" y="3243018"/>
            <a:ext cx="1167109" cy="550814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731283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Title 1"/>
          <p:cNvSpPr txBox="1"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Diagram – The Ledger </a:t>
            </a:r>
          </a:p>
        </p:txBody>
      </p:sp>
      <p:sp>
        <p:nvSpPr>
          <p:cNvPr id="79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404290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799" name="Table 53"/>
          <p:cNvGraphicFramePr/>
          <p:nvPr/>
        </p:nvGraphicFramePr>
        <p:xfrm>
          <a:off x="7276564" y="2184500"/>
          <a:ext cx="1840726" cy="35948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Ledger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World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Blockchain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A comprises B and C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E defines F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02" name="Document 33"/>
          <p:cNvGrpSpPr/>
          <p:nvPr/>
        </p:nvGrpSpPr>
        <p:grpSpPr>
          <a:xfrm>
            <a:off x="1175093" y="2498265"/>
            <a:ext cx="1475146" cy="1153409"/>
            <a:chOff x="0" y="0"/>
            <a:chExt cx="1475144" cy="1153407"/>
          </a:xfrm>
        </p:grpSpPr>
        <p:sp>
          <p:nvSpPr>
            <p:cNvPr id="800" name="Shape"/>
            <p:cNvSpPr/>
            <p:nvPr/>
          </p:nvSpPr>
          <p:spPr>
            <a:xfrm>
              <a:off x="0" y="0"/>
              <a:ext cx="1475145" cy="115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9B0000"/>
            </a:solidFill>
            <a:ln w="1905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1" name="L"/>
            <p:cNvSpPr txBox="1"/>
            <p:nvPr/>
          </p:nvSpPr>
          <p:spPr>
            <a:xfrm>
              <a:off x="0" y="244935"/>
              <a:ext cx="1475145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t>L</a:t>
              </a:r>
            </a:p>
          </p:txBody>
        </p:sp>
      </p:grpSp>
      <p:sp>
        <p:nvSpPr>
          <p:cNvPr id="803" name="Document 68"/>
          <p:cNvSpPr/>
          <p:nvPr/>
        </p:nvSpPr>
        <p:spPr>
          <a:xfrm>
            <a:off x="7390796" y="2380933"/>
            <a:ext cx="523021" cy="408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FF0000"/>
          </a:solidFill>
          <a:ln w="19050">
            <a:solidFill>
              <a:srgbClr val="0070C0"/>
            </a:solidFill>
            <a:miter/>
          </a:ln>
        </p:spPr>
        <p:txBody>
          <a:bodyPr lIns="45719" rIns="45719" anchor="ctr"/>
          <a:lstStyle/>
          <a:p>
            <a:pPr algn="ctr" defTabSz="457200"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08" name="Can 2"/>
          <p:cNvGrpSpPr/>
          <p:nvPr/>
        </p:nvGrpSpPr>
        <p:grpSpPr>
          <a:xfrm>
            <a:off x="3424518" y="2303411"/>
            <a:ext cx="941295" cy="630558"/>
            <a:chOff x="0" y="0"/>
            <a:chExt cx="941294" cy="630557"/>
          </a:xfrm>
        </p:grpSpPr>
        <p:sp>
          <p:nvSpPr>
            <p:cNvPr id="804" name="Shape"/>
            <p:cNvSpPr/>
            <p:nvPr/>
          </p:nvSpPr>
          <p:spPr>
            <a:xfrm>
              <a:off x="0" y="-1"/>
              <a:ext cx="941295" cy="63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9B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5" name="Oval"/>
            <p:cNvSpPr/>
            <p:nvPr/>
          </p:nvSpPr>
          <p:spPr>
            <a:xfrm>
              <a:off x="0" y="-1"/>
              <a:ext cx="941294" cy="15764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6" name="Line"/>
            <p:cNvSpPr/>
            <p:nvPr/>
          </p:nvSpPr>
          <p:spPr>
            <a:xfrm>
              <a:off x="0" y="-1"/>
              <a:ext cx="941295" cy="63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7" name="W"/>
            <p:cNvSpPr txBox="1"/>
            <p:nvPr/>
          </p:nvSpPr>
          <p:spPr>
            <a:xfrm>
              <a:off x="0" y="175618"/>
              <a:ext cx="941294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</a:t>
              </a:r>
            </a:p>
          </p:txBody>
        </p:sp>
      </p:grpSp>
      <p:grpSp>
        <p:nvGrpSpPr>
          <p:cNvPr id="811" name="Double Wave 9"/>
          <p:cNvGrpSpPr/>
          <p:nvPr/>
        </p:nvGrpSpPr>
        <p:grpSpPr>
          <a:xfrm>
            <a:off x="3281388" y="3310612"/>
            <a:ext cx="2052918" cy="728937"/>
            <a:chOff x="0" y="0"/>
            <a:chExt cx="2052916" cy="728935"/>
          </a:xfrm>
        </p:grpSpPr>
        <p:sp>
          <p:nvSpPr>
            <p:cNvPr id="809" name="Shape"/>
            <p:cNvSpPr/>
            <p:nvPr/>
          </p:nvSpPr>
          <p:spPr>
            <a:xfrm>
              <a:off x="0" y="0"/>
              <a:ext cx="2052918" cy="72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44" extrusionOk="0">
                  <a:moveTo>
                    <a:pt x="0" y="1006"/>
                  </a:moveTo>
                  <a:cubicBezTo>
                    <a:pt x="3600" y="-2478"/>
                    <a:pt x="7200" y="4490"/>
                    <a:pt x="10800" y="1006"/>
                  </a:cubicBezTo>
                  <a:cubicBezTo>
                    <a:pt x="14400" y="-2478"/>
                    <a:pt x="18000" y="4490"/>
                    <a:pt x="21600" y="1006"/>
                  </a:cubicBezTo>
                  <a:lnTo>
                    <a:pt x="21600" y="15638"/>
                  </a:lnTo>
                  <a:cubicBezTo>
                    <a:pt x="18000" y="19122"/>
                    <a:pt x="14400" y="12154"/>
                    <a:pt x="10800" y="15638"/>
                  </a:cubicBezTo>
                  <a:cubicBezTo>
                    <a:pt x="7200" y="19122"/>
                    <a:pt x="3600" y="12154"/>
                    <a:pt x="0" y="15638"/>
                  </a:cubicBezTo>
                  <a:close/>
                </a:path>
              </a:pathLst>
            </a:custGeom>
            <a:solidFill>
              <a:srgbClr val="B7B7B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0" name="B"/>
            <p:cNvSpPr txBox="1"/>
            <p:nvPr/>
          </p:nvSpPr>
          <p:spPr>
            <a:xfrm>
              <a:off x="0" y="185397"/>
              <a:ext cx="205291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  <p:sp>
        <p:nvSpPr>
          <p:cNvPr id="812" name="Left Brace 10"/>
          <p:cNvSpPr/>
          <p:nvPr/>
        </p:nvSpPr>
        <p:spPr>
          <a:xfrm>
            <a:off x="2940424" y="2411576"/>
            <a:ext cx="277907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33"/>
                  <a:pt x="10800" y="21228"/>
                </a:cubicBezTo>
                <a:lnTo>
                  <a:pt x="10800" y="11172"/>
                </a:lnTo>
                <a:cubicBezTo>
                  <a:pt x="10800" y="10967"/>
                  <a:pt x="5965" y="10800"/>
                  <a:pt x="0" y="10800"/>
                </a:cubicBezTo>
                <a:cubicBezTo>
                  <a:pt x="5965" y="10800"/>
                  <a:pt x="10800" y="10633"/>
                  <a:pt x="10800" y="10428"/>
                </a:cubicBezTo>
                <a:lnTo>
                  <a:pt x="10800" y="372"/>
                </a:lnTo>
                <a:cubicBezTo>
                  <a:pt x="10800" y="167"/>
                  <a:pt x="15635" y="0"/>
                  <a:pt x="21600" y="0"/>
                </a:cubicBezTo>
              </a:path>
            </a:pathLst>
          </a:custGeom>
          <a:ln w="28575">
            <a:solidFill>
              <a:srgbClr val="8081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816" name="Can 28"/>
          <p:cNvGrpSpPr/>
          <p:nvPr/>
        </p:nvGrpSpPr>
        <p:grpSpPr>
          <a:xfrm>
            <a:off x="7390796" y="3076869"/>
            <a:ext cx="523021" cy="350363"/>
            <a:chOff x="0" y="0"/>
            <a:chExt cx="523020" cy="350362"/>
          </a:xfrm>
        </p:grpSpPr>
        <p:sp>
          <p:nvSpPr>
            <p:cNvPr id="813" name="Shape"/>
            <p:cNvSpPr/>
            <p:nvPr/>
          </p:nvSpPr>
          <p:spPr>
            <a:xfrm>
              <a:off x="-1" y="0"/>
              <a:ext cx="523022" cy="35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4" name="Oval"/>
            <p:cNvSpPr/>
            <p:nvPr/>
          </p:nvSpPr>
          <p:spPr>
            <a:xfrm>
              <a:off x="-1" y="-1"/>
              <a:ext cx="523022" cy="8759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5" name="Line"/>
            <p:cNvSpPr/>
            <p:nvPr/>
          </p:nvSpPr>
          <p:spPr>
            <a:xfrm>
              <a:off x="-1" y="0"/>
              <a:ext cx="523022" cy="35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26" name="Elbow Connector 5"/>
          <p:cNvSpPr/>
          <p:nvPr/>
        </p:nvSpPr>
        <p:spPr>
          <a:xfrm>
            <a:off x="4307840" y="2617470"/>
            <a:ext cx="1254760" cy="163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251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093" y="0"/>
                </a:lnTo>
              </a:path>
            </a:pathLst>
          </a:custGeom>
          <a:ln w="28575">
            <a:solidFill>
              <a:srgbClr val="4372C4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18" name="Elbow Connector 5"/>
          <p:cNvSpPr/>
          <p:nvPr/>
        </p:nvSpPr>
        <p:spPr>
          <a:xfrm flipH="1" flipV="1">
            <a:off x="7467962" y="5308227"/>
            <a:ext cx="412944" cy="247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8575">
            <a:solidFill>
              <a:srgbClr val="4372C4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19" name="Left Brace 10"/>
          <p:cNvSpPr/>
          <p:nvPr/>
        </p:nvSpPr>
        <p:spPr>
          <a:xfrm>
            <a:off x="7550998" y="4473426"/>
            <a:ext cx="164061" cy="472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20"/>
                  <a:pt x="10800" y="20974"/>
                </a:cubicBezTo>
                <a:lnTo>
                  <a:pt x="10800" y="11426"/>
                </a:lnTo>
                <a:cubicBezTo>
                  <a:pt x="10800" y="11080"/>
                  <a:pt x="5965" y="10800"/>
                  <a:pt x="0" y="10800"/>
                </a:cubicBezTo>
                <a:cubicBezTo>
                  <a:pt x="5965" y="10800"/>
                  <a:pt x="10800" y="10520"/>
                  <a:pt x="10800" y="10174"/>
                </a:cubicBezTo>
                <a:lnTo>
                  <a:pt x="10800" y="626"/>
                </a:lnTo>
                <a:cubicBezTo>
                  <a:pt x="10800" y="280"/>
                  <a:pt x="15635" y="0"/>
                  <a:pt x="21600" y="0"/>
                </a:cubicBezTo>
              </a:path>
            </a:pathLst>
          </a:custGeom>
          <a:ln w="28575">
            <a:solidFill>
              <a:srgbClr val="8081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20" name="Double Wave 9"/>
          <p:cNvSpPr/>
          <p:nvPr/>
        </p:nvSpPr>
        <p:spPr>
          <a:xfrm>
            <a:off x="7360373" y="3882255"/>
            <a:ext cx="545311" cy="193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B7B7B7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1" name="Tekstvak 4"/>
          <p:cNvSpPr txBox="1"/>
          <p:nvPr/>
        </p:nvSpPr>
        <p:spPr>
          <a:xfrm>
            <a:off x="7440624" y="5431840"/>
            <a:ext cx="18577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822" name="Tekstvak 16"/>
          <p:cNvSpPr txBox="1"/>
          <p:nvPr/>
        </p:nvSpPr>
        <p:spPr>
          <a:xfrm>
            <a:off x="7256784" y="5175189"/>
            <a:ext cx="18413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823" name="Tekstvak 18"/>
          <p:cNvSpPr txBox="1"/>
          <p:nvPr/>
        </p:nvSpPr>
        <p:spPr>
          <a:xfrm>
            <a:off x="7242433" y="4576157"/>
            <a:ext cx="1940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824" name="Tekstvak 19"/>
          <p:cNvSpPr txBox="1"/>
          <p:nvPr/>
        </p:nvSpPr>
        <p:spPr>
          <a:xfrm>
            <a:off x="7652305" y="4333402"/>
            <a:ext cx="19038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825" name="Tekstvak 20"/>
          <p:cNvSpPr txBox="1"/>
          <p:nvPr/>
        </p:nvSpPr>
        <p:spPr>
          <a:xfrm>
            <a:off x="7658541" y="4805562"/>
            <a:ext cx="1952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t>C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Title 1"/>
          <p:cNvSpPr txBox="1"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Diagram 2 – The world state</a:t>
            </a:r>
          </a:p>
        </p:txBody>
      </p:sp>
      <p:sp>
        <p:nvSpPr>
          <p:cNvPr id="82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404290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aphicFrame>
        <p:nvGraphicFramePr>
          <p:cNvPr id="830" name="Table 53"/>
          <p:cNvGraphicFramePr/>
          <p:nvPr/>
        </p:nvGraphicFramePr>
        <p:xfrm>
          <a:off x="7404903" y="2184500"/>
          <a:ext cx="1712385" cy="287584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39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Ledger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World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Blockchain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Transaction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33" name="Document 68"/>
          <p:cNvGrpSpPr/>
          <p:nvPr/>
        </p:nvGrpSpPr>
        <p:grpSpPr>
          <a:xfrm>
            <a:off x="7467962" y="2411576"/>
            <a:ext cx="523021" cy="408948"/>
            <a:chOff x="0" y="0"/>
            <a:chExt cx="523020" cy="408947"/>
          </a:xfrm>
        </p:grpSpPr>
        <p:sp>
          <p:nvSpPr>
            <p:cNvPr id="831" name="Shape"/>
            <p:cNvSpPr/>
            <p:nvPr/>
          </p:nvSpPr>
          <p:spPr>
            <a:xfrm>
              <a:off x="0" y="0"/>
              <a:ext cx="523021" cy="40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0000"/>
            </a:solidFill>
            <a:ln w="1905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2" name="L"/>
            <p:cNvSpPr txBox="1"/>
            <p:nvPr/>
          </p:nvSpPr>
          <p:spPr>
            <a:xfrm>
              <a:off x="0" y="18773"/>
              <a:ext cx="52302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1400" b="1"/>
              </a:lvl1pPr>
            </a:lstStyle>
            <a:p>
              <a:r>
                <a:t>L</a:t>
              </a:r>
            </a:p>
          </p:txBody>
        </p:sp>
      </p:grpSp>
      <p:grpSp>
        <p:nvGrpSpPr>
          <p:cNvPr id="837" name="Can 2"/>
          <p:cNvGrpSpPr/>
          <p:nvPr/>
        </p:nvGrpSpPr>
        <p:grpSpPr>
          <a:xfrm>
            <a:off x="1177214" y="2421158"/>
            <a:ext cx="5101385" cy="2068858"/>
            <a:chOff x="0" y="0"/>
            <a:chExt cx="5101384" cy="2068856"/>
          </a:xfrm>
        </p:grpSpPr>
        <p:sp>
          <p:nvSpPr>
            <p:cNvPr id="834" name="Shape"/>
            <p:cNvSpPr/>
            <p:nvPr/>
          </p:nvSpPr>
          <p:spPr>
            <a:xfrm>
              <a:off x="0" y="-1"/>
              <a:ext cx="5101385" cy="2068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5" name="Oval"/>
            <p:cNvSpPr/>
            <p:nvPr/>
          </p:nvSpPr>
          <p:spPr>
            <a:xfrm>
              <a:off x="0" y="-1"/>
              <a:ext cx="5101384" cy="51721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6" name="Line"/>
            <p:cNvSpPr/>
            <p:nvPr/>
          </p:nvSpPr>
          <p:spPr>
            <a:xfrm>
              <a:off x="0" y="-1"/>
              <a:ext cx="5101385" cy="2068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840" name="Rectangle 10"/>
          <p:cNvGrpSpPr/>
          <p:nvPr/>
        </p:nvGrpSpPr>
        <p:grpSpPr>
          <a:xfrm>
            <a:off x="1438012" y="3209982"/>
            <a:ext cx="3981481" cy="481072"/>
            <a:chOff x="0" y="0"/>
            <a:chExt cx="3981479" cy="481071"/>
          </a:xfrm>
        </p:grpSpPr>
        <p:sp>
          <p:nvSpPr>
            <p:cNvPr id="838" name="Rectangle"/>
            <p:cNvSpPr/>
            <p:nvPr/>
          </p:nvSpPr>
          <p:spPr>
            <a:xfrm>
              <a:off x="-1" y="-1"/>
              <a:ext cx="3981481" cy="48107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9" name="car1: type:BMW, colour:red, owner: Jane"/>
            <p:cNvSpPr txBox="1"/>
            <p:nvPr/>
          </p:nvSpPr>
          <p:spPr>
            <a:xfrm>
              <a:off x="-1" y="74165"/>
              <a:ext cx="3981481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car1: type:BMW, colour:red, owner: Jane 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Title 1"/>
          <p:cNvSpPr txBox="1"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Diagram – The blockchain</a:t>
            </a:r>
          </a:p>
        </p:txBody>
      </p:sp>
      <p:sp>
        <p:nvSpPr>
          <p:cNvPr id="84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404290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844" name="Table 53"/>
          <p:cNvGraphicFramePr/>
          <p:nvPr/>
        </p:nvGraphicFramePr>
        <p:xfrm>
          <a:off x="7404903" y="2184500"/>
          <a:ext cx="4100634" cy="287584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31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Blockchain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Block Data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Block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Transaction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Block Header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Block Metadata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C is chained to 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5" name="Double Wave 9"/>
          <p:cNvSpPr/>
          <p:nvPr/>
        </p:nvSpPr>
        <p:spPr>
          <a:xfrm>
            <a:off x="838199" y="1962850"/>
            <a:ext cx="6010837" cy="2459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B7B7B7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48" name="Rectangle 4"/>
          <p:cNvGrpSpPr/>
          <p:nvPr/>
        </p:nvGrpSpPr>
        <p:grpSpPr>
          <a:xfrm>
            <a:off x="1165412" y="2502510"/>
            <a:ext cx="1595719" cy="1380565"/>
            <a:chOff x="0" y="0"/>
            <a:chExt cx="1595718" cy="1380563"/>
          </a:xfrm>
        </p:grpSpPr>
        <p:sp>
          <p:nvSpPr>
            <p:cNvPr id="846" name="Rectangle"/>
            <p:cNvSpPr/>
            <p:nvPr/>
          </p:nvSpPr>
          <p:spPr>
            <a:xfrm>
              <a:off x="-1" y="0"/>
              <a:ext cx="1595720" cy="138056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7" name="1"/>
            <p:cNvSpPr txBox="1"/>
            <p:nvPr/>
          </p:nvSpPr>
          <p:spPr>
            <a:xfrm>
              <a:off x="-1" y="0"/>
              <a:ext cx="159572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>
                  <a:solidFill>
                    <a:srgbClr val="2F528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851" name="Rechthoek 42"/>
          <p:cNvGrpSpPr/>
          <p:nvPr/>
        </p:nvGrpSpPr>
        <p:grpSpPr>
          <a:xfrm>
            <a:off x="1208246" y="2860168"/>
            <a:ext cx="1478359" cy="653084"/>
            <a:chOff x="0" y="0"/>
            <a:chExt cx="1478358" cy="653083"/>
          </a:xfrm>
        </p:grpSpPr>
        <p:sp>
          <p:nvSpPr>
            <p:cNvPr id="849" name="Rectangle"/>
            <p:cNvSpPr/>
            <p:nvPr/>
          </p:nvSpPr>
          <p:spPr>
            <a:xfrm>
              <a:off x="-1" y="-1"/>
              <a:ext cx="1478360" cy="653085"/>
            </a:xfrm>
            <a:prstGeom prst="rect">
              <a:avLst/>
            </a:prstGeom>
            <a:solidFill>
              <a:srgbClr val="00C200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0" name="Dat1"/>
            <p:cNvSpPr txBox="1"/>
            <p:nvPr/>
          </p:nvSpPr>
          <p:spPr>
            <a:xfrm>
              <a:off x="-1" y="-1"/>
              <a:ext cx="1478360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Dat1</a:t>
              </a:r>
            </a:p>
          </p:txBody>
        </p:sp>
      </p:grpSp>
      <p:grpSp>
        <p:nvGrpSpPr>
          <p:cNvPr id="854" name="Rectangle 5"/>
          <p:cNvGrpSpPr/>
          <p:nvPr/>
        </p:nvGrpSpPr>
        <p:grpSpPr>
          <a:xfrm>
            <a:off x="1266108" y="2572582"/>
            <a:ext cx="681318" cy="218441"/>
            <a:chOff x="0" y="0"/>
            <a:chExt cx="681316" cy="218440"/>
          </a:xfrm>
        </p:grpSpPr>
        <p:sp>
          <p:nvSpPr>
            <p:cNvPr id="852" name="Rectangle"/>
            <p:cNvSpPr/>
            <p:nvPr/>
          </p:nvSpPr>
          <p:spPr>
            <a:xfrm>
              <a:off x="0" y="19572"/>
              <a:ext cx="681317" cy="179295"/>
            </a:xfrm>
            <a:prstGeom prst="rect">
              <a:avLst/>
            </a:prstGeom>
            <a:solidFill>
              <a:srgbClr val="9B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3" name="Bhr1"/>
            <p:cNvSpPr txBox="1"/>
            <p:nvPr/>
          </p:nvSpPr>
          <p:spPr>
            <a:xfrm>
              <a:off x="0" y="0"/>
              <a:ext cx="681317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Bhr1</a:t>
              </a:r>
            </a:p>
          </p:txBody>
        </p:sp>
      </p:grpSp>
      <p:grpSp>
        <p:nvGrpSpPr>
          <p:cNvPr id="857" name="Rectangle 17"/>
          <p:cNvGrpSpPr/>
          <p:nvPr/>
        </p:nvGrpSpPr>
        <p:grpSpPr>
          <a:xfrm>
            <a:off x="1266108" y="3034055"/>
            <a:ext cx="419697" cy="218441"/>
            <a:chOff x="0" y="0"/>
            <a:chExt cx="419695" cy="218440"/>
          </a:xfrm>
        </p:grpSpPr>
        <p:sp>
          <p:nvSpPr>
            <p:cNvPr id="855" name="Rectangle"/>
            <p:cNvSpPr/>
            <p:nvPr/>
          </p:nvSpPr>
          <p:spPr>
            <a:xfrm>
              <a:off x="0" y="19572"/>
              <a:ext cx="419696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6" name="txn1"/>
            <p:cNvSpPr txBox="1"/>
            <p:nvPr/>
          </p:nvSpPr>
          <p:spPr>
            <a:xfrm>
              <a:off x="0" y="0"/>
              <a:ext cx="419696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txn1</a:t>
              </a:r>
            </a:p>
          </p:txBody>
        </p:sp>
      </p:grpSp>
      <p:grpSp>
        <p:nvGrpSpPr>
          <p:cNvPr id="860" name="Rectangle 18"/>
          <p:cNvGrpSpPr/>
          <p:nvPr/>
        </p:nvGrpSpPr>
        <p:grpSpPr>
          <a:xfrm>
            <a:off x="1753890" y="3034055"/>
            <a:ext cx="610938" cy="218441"/>
            <a:chOff x="0" y="0"/>
            <a:chExt cx="610937" cy="218440"/>
          </a:xfrm>
        </p:grpSpPr>
        <p:sp>
          <p:nvSpPr>
            <p:cNvPr id="858" name="Rectangle"/>
            <p:cNvSpPr/>
            <p:nvPr/>
          </p:nvSpPr>
          <p:spPr>
            <a:xfrm>
              <a:off x="0" y="19572"/>
              <a:ext cx="610938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9" name="txn2"/>
            <p:cNvSpPr txBox="1"/>
            <p:nvPr/>
          </p:nvSpPr>
          <p:spPr>
            <a:xfrm>
              <a:off x="0" y="0"/>
              <a:ext cx="61093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txn2</a:t>
              </a:r>
            </a:p>
          </p:txBody>
        </p:sp>
      </p:grpSp>
      <p:grpSp>
        <p:nvGrpSpPr>
          <p:cNvPr id="863" name="Rectangle 20"/>
          <p:cNvGrpSpPr/>
          <p:nvPr/>
        </p:nvGrpSpPr>
        <p:grpSpPr>
          <a:xfrm>
            <a:off x="1266108" y="3268175"/>
            <a:ext cx="657285" cy="218441"/>
            <a:chOff x="0" y="0"/>
            <a:chExt cx="657284" cy="218440"/>
          </a:xfrm>
        </p:grpSpPr>
        <p:sp>
          <p:nvSpPr>
            <p:cNvPr id="861" name="Rectangle"/>
            <p:cNvSpPr/>
            <p:nvPr/>
          </p:nvSpPr>
          <p:spPr>
            <a:xfrm>
              <a:off x="0" y="19572"/>
              <a:ext cx="657285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2" name="txn3"/>
            <p:cNvSpPr txBox="1"/>
            <p:nvPr/>
          </p:nvSpPr>
          <p:spPr>
            <a:xfrm>
              <a:off x="0" y="0"/>
              <a:ext cx="657285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txn3</a:t>
              </a:r>
            </a:p>
          </p:txBody>
        </p:sp>
      </p:grpSp>
      <p:grpSp>
        <p:nvGrpSpPr>
          <p:cNvPr id="866" name="Rectangle 22"/>
          <p:cNvGrpSpPr/>
          <p:nvPr/>
        </p:nvGrpSpPr>
        <p:grpSpPr>
          <a:xfrm>
            <a:off x="1981199" y="3268175"/>
            <a:ext cx="680171" cy="218441"/>
            <a:chOff x="0" y="0"/>
            <a:chExt cx="680170" cy="218440"/>
          </a:xfrm>
        </p:grpSpPr>
        <p:sp>
          <p:nvSpPr>
            <p:cNvPr id="864" name="Rectangle"/>
            <p:cNvSpPr/>
            <p:nvPr/>
          </p:nvSpPr>
          <p:spPr>
            <a:xfrm>
              <a:off x="0" y="19572"/>
              <a:ext cx="680171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5" name="txn4"/>
            <p:cNvSpPr txBox="1"/>
            <p:nvPr/>
          </p:nvSpPr>
          <p:spPr>
            <a:xfrm>
              <a:off x="0" y="0"/>
              <a:ext cx="680171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txn4</a:t>
              </a:r>
            </a:p>
          </p:txBody>
        </p:sp>
      </p:grpSp>
      <p:grpSp>
        <p:nvGrpSpPr>
          <p:cNvPr id="869" name="Rectangle 73"/>
          <p:cNvGrpSpPr/>
          <p:nvPr/>
        </p:nvGrpSpPr>
        <p:grpSpPr>
          <a:xfrm>
            <a:off x="3106270" y="2502510"/>
            <a:ext cx="1595719" cy="1380565"/>
            <a:chOff x="0" y="0"/>
            <a:chExt cx="1595718" cy="1380563"/>
          </a:xfrm>
        </p:grpSpPr>
        <p:sp>
          <p:nvSpPr>
            <p:cNvPr id="867" name="Rectangle"/>
            <p:cNvSpPr/>
            <p:nvPr/>
          </p:nvSpPr>
          <p:spPr>
            <a:xfrm>
              <a:off x="-1" y="0"/>
              <a:ext cx="1595720" cy="138056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868" name="2"/>
            <p:cNvSpPr txBox="1"/>
            <p:nvPr/>
          </p:nvSpPr>
          <p:spPr>
            <a:xfrm>
              <a:off x="-1" y="0"/>
              <a:ext cx="159572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>
                  <a:solidFill>
                    <a:srgbClr val="2F528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872" name="Rechthoek 7"/>
          <p:cNvGrpSpPr/>
          <p:nvPr/>
        </p:nvGrpSpPr>
        <p:grpSpPr>
          <a:xfrm>
            <a:off x="3136611" y="2858929"/>
            <a:ext cx="1478359" cy="654323"/>
            <a:chOff x="0" y="0"/>
            <a:chExt cx="1478358" cy="654322"/>
          </a:xfrm>
        </p:grpSpPr>
        <p:sp>
          <p:nvSpPr>
            <p:cNvPr id="870" name="Rectangle"/>
            <p:cNvSpPr/>
            <p:nvPr/>
          </p:nvSpPr>
          <p:spPr>
            <a:xfrm>
              <a:off x="-1" y="-1"/>
              <a:ext cx="1478360" cy="654324"/>
            </a:xfrm>
            <a:prstGeom prst="rect">
              <a:avLst/>
            </a:prstGeom>
            <a:solidFill>
              <a:srgbClr val="00C200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1" name="Dat2"/>
            <p:cNvSpPr txBox="1"/>
            <p:nvPr/>
          </p:nvSpPr>
          <p:spPr>
            <a:xfrm>
              <a:off x="-1" y="-1"/>
              <a:ext cx="1478360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Dat2</a:t>
              </a:r>
            </a:p>
          </p:txBody>
        </p:sp>
      </p:grpSp>
      <p:grpSp>
        <p:nvGrpSpPr>
          <p:cNvPr id="875" name="Rectangle 74"/>
          <p:cNvGrpSpPr/>
          <p:nvPr/>
        </p:nvGrpSpPr>
        <p:grpSpPr>
          <a:xfrm>
            <a:off x="3193206" y="2571500"/>
            <a:ext cx="681318" cy="218441"/>
            <a:chOff x="0" y="0"/>
            <a:chExt cx="681316" cy="218440"/>
          </a:xfrm>
        </p:grpSpPr>
        <p:sp>
          <p:nvSpPr>
            <p:cNvPr id="873" name="Rectangle"/>
            <p:cNvSpPr/>
            <p:nvPr/>
          </p:nvSpPr>
          <p:spPr>
            <a:xfrm>
              <a:off x="0" y="19572"/>
              <a:ext cx="681317" cy="179295"/>
            </a:xfrm>
            <a:prstGeom prst="rect">
              <a:avLst/>
            </a:prstGeom>
            <a:solidFill>
              <a:srgbClr val="9B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4" name="Bhr2"/>
            <p:cNvSpPr txBox="1"/>
            <p:nvPr/>
          </p:nvSpPr>
          <p:spPr>
            <a:xfrm>
              <a:off x="0" y="0"/>
              <a:ext cx="681317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Bhr2</a:t>
              </a:r>
            </a:p>
          </p:txBody>
        </p:sp>
      </p:grpSp>
      <p:grpSp>
        <p:nvGrpSpPr>
          <p:cNvPr id="878" name="Rectangle 75"/>
          <p:cNvGrpSpPr/>
          <p:nvPr/>
        </p:nvGrpSpPr>
        <p:grpSpPr>
          <a:xfrm>
            <a:off x="3196413" y="3034055"/>
            <a:ext cx="715091" cy="218441"/>
            <a:chOff x="0" y="0"/>
            <a:chExt cx="715090" cy="218440"/>
          </a:xfrm>
        </p:grpSpPr>
        <p:sp>
          <p:nvSpPr>
            <p:cNvPr id="876" name="Rectangle"/>
            <p:cNvSpPr/>
            <p:nvPr/>
          </p:nvSpPr>
          <p:spPr>
            <a:xfrm>
              <a:off x="0" y="19572"/>
              <a:ext cx="715091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7" name="txn5"/>
            <p:cNvSpPr txBox="1"/>
            <p:nvPr/>
          </p:nvSpPr>
          <p:spPr>
            <a:xfrm>
              <a:off x="0" y="0"/>
              <a:ext cx="715091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txn5</a:t>
              </a:r>
            </a:p>
          </p:txBody>
        </p:sp>
      </p:grpSp>
      <p:grpSp>
        <p:nvGrpSpPr>
          <p:cNvPr id="881" name="Rectangle 76"/>
          <p:cNvGrpSpPr/>
          <p:nvPr/>
        </p:nvGrpSpPr>
        <p:grpSpPr>
          <a:xfrm>
            <a:off x="3973362" y="3035307"/>
            <a:ext cx="610938" cy="218441"/>
            <a:chOff x="0" y="0"/>
            <a:chExt cx="610937" cy="218440"/>
          </a:xfrm>
        </p:grpSpPr>
        <p:sp>
          <p:nvSpPr>
            <p:cNvPr id="879" name="Rectangle"/>
            <p:cNvSpPr/>
            <p:nvPr/>
          </p:nvSpPr>
          <p:spPr>
            <a:xfrm>
              <a:off x="0" y="19572"/>
              <a:ext cx="610938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0" name="txn6"/>
            <p:cNvSpPr txBox="1"/>
            <p:nvPr/>
          </p:nvSpPr>
          <p:spPr>
            <a:xfrm>
              <a:off x="0" y="0"/>
              <a:ext cx="61093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txn6</a:t>
              </a:r>
            </a:p>
          </p:txBody>
        </p:sp>
      </p:grpSp>
      <p:grpSp>
        <p:nvGrpSpPr>
          <p:cNvPr id="884" name="Rectangle 77"/>
          <p:cNvGrpSpPr/>
          <p:nvPr/>
        </p:nvGrpSpPr>
        <p:grpSpPr>
          <a:xfrm>
            <a:off x="3189039" y="3268175"/>
            <a:ext cx="657285" cy="218441"/>
            <a:chOff x="0" y="0"/>
            <a:chExt cx="657284" cy="218440"/>
          </a:xfrm>
        </p:grpSpPr>
        <p:sp>
          <p:nvSpPr>
            <p:cNvPr id="882" name="Rectangle"/>
            <p:cNvSpPr/>
            <p:nvPr/>
          </p:nvSpPr>
          <p:spPr>
            <a:xfrm>
              <a:off x="0" y="19572"/>
              <a:ext cx="657285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3" name="txn7"/>
            <p:cNvSpPr txBox="1"/>
            <p:nvPr/>
          </p:nvSpPr>
          <p:spPr>
            <a:xfrm>
              <a:off x="0" y="0"/>
              <a:ext cx="657285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txn7</a:t>
              </a:r>
            </a:p>
          </p:txBody>
        </p:sp>
      </p:grpSp>
      <p:grpSp>
        <p:nvGrpSpPr>
          <p:cNvPr id="887" name="Rectangle 78"/>
          <p:cNvGrpSpPr/>
          <p:nvPr/>
        </p:nvGrpSpPr>
        <p:grpSpPr>
          <a:xfrm>
            <a:off x="3904129" y="3268175"/>
            <a:ext cx="680171" cy="218441"/>
            <a:chOff x="0" y="0"/>
            <a:chExt cx="680170" cy="218440"/>
          </a:xfrm>
        </p:grpSpPr>
        <p:sp>
          <p:nvSpPr>
            <p:cNvPr id="885" name="Rectangle"/>
            <p:cNvSpPr/>
            <p:nvPr/>
          </p:nvSpPr>
          <p:spPr>
            <a:xfrm>
              <a:off x="0" y="19572"/>
              <a:ext cx="680171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6" name="txn8"/>
            <p:cNvSpPr txBox="1"/>
            <p:nvPr/>
          </p:nvSpPr>
          <p:spPr>
            <a:xfrm>
              <a:off x="0" y="0"/>
              <a:ext cx="680171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txn8</a:t>
              </a:r>
            </a:p>
          </p:txBody>
        </p:sp>
      </p:grpSp>
      <p:grpSp>
        <p:nvGrpSpPr>
          <p:cNvPr id="890" name="Rectangle 82"/>
          <p:cNvGrpSpPr/>
          <p:nvPr/>
        </p:nvGrpSpPr>
        <p:grpSpPr>
          <a:xfrm>
            <a:off x="5017994" y="2502510"/>
            <a:ext cx="1595719" cy="1380565"/>
            <a:chOff x="0" y="0"/>
            <a:chExt cx="1595718" cy="1380563"/>
          </a:xfrm>
        </p:grpSpPr>
        <p:sp>
          <p:nvSpPr>
            <p:cNvPr id="888" name="Rectangle"/>
            <p:cNvSpPr/>
            <p:nvPr/>
          </p:nvSpPr>
          <p:spPr>
            <a:xfrm>
              <a:off x="-1" y="0"/>
              <a:ext cx="1595720" cy="138056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9" name="3"/>
            <p:cNvSpPr txBox="1"/>
            <p:nvPr/>
          </p:nvSpPr>
          <p:spPr>
            <a:xfrm>
              <a:off x="-1" y="0"/>
              <a:ext cx="159572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>
                  <a:solidFill>
                    <a:srgbClr val="2F528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893" name="Rectangle 83"/>
          <p:cNvGrpSpPr/>
          <p:nvPr/>
        </p:nvGrpSpPr>
        <p:grpSpPr>
          <a:xfrm>
            <a:off x="5099951" y="2572585"/>
            <a:ext cx="681318" cy="218441"/>
            <a:chOff x="0" y="0"/>
            <a:chExt cx="681316" cy="218440"/>
          </a:xfrm>
        </p:grpSpPr>
        <p:sp>
          <p:nvSpPr>
            <p:cNvPr id="891" name="Rectangle"/>
            <p:cNvSpPr/>
            <p:nvPr/>
          </p:nvSpPr>
          <p:spPr>
            <a:xfrm>
              <a:off x="0" y="19572"/>
              <a:ext cx="681317" cy="179295"/>
            </a:xfrm>
            <a:prstGeom prst="rect">
              <a:avLst/>
            </a:prstGeom>
            <a:solidFill>
              <a:srgbClr val="9B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2" name="Bhr3"/>
            <p:cNvSpPr txBox="1"/>
            <p:nvPr/>
          </p:nvSpPr>
          <p:spPr>
            <a:xfrm>
              <a:off x="0" y="0"/>
              <a:ext cx="681317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Bhr3</a:t>
              </a:r>
            </a:p>
          </p:txBody>
        </p:sp>
      </p:grpSp>
      <p:grpSp>
        <p:nvGrpSpPr>
          <p:cNvPr id="896" name="Rechthoek 43"/>
          <p:cNvGrpSpPr/>
          <p:nvPr/>
        </p:nvGrpSpPr>
        <p:grpSpPr>
          <a:xfrm>
            <a:off x="5065976" y="2858928"/>
            <a:ext cx="1478359" cy="654324"/>
            <a:chOff x="0" y="0"/>
            <a:chExt cx="1478358" cy="654323"/>
          </a:xfrm>
        </p:grpSpPr>
        <p:sp>
          <p:nvSpPr>
            <p:cNvPr id="894" name="Rectangle"/>
            <p:cNvSpPr/>
            <p:nvPr/>
          </p:nvSpPr>
          <p:spPr>
            <a:xfrm>
              <a:off x="-1" y="0"/>
              <a:ext cx="1478360" cy="654323"/>
            </a:xfrm>
            <a:prstGeom prst="rect">
              <a:avLst/>
            </a:prstGeom>
            <a:solidFill>
              <a:srgbClr val="00C200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5" name="Dat3"/>
            <p:cNvSpPr txBox="1"/>
            <p:nvPr/>
          </p:nvSpPr>
          <p:spPr>
            <a:xfrm>
              <a:off x="-1" y="0"/>
              <a:ext cx="1478360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Dat3</a:t>
              </a:r>
            </a:p>
          </p:txBody>
        </p:sp>
      </p:grpSp>
      <p:grpSp>
        <p:nvGrpSpPr>
          <p:cNvPr id="899" name="Rectangle 84"/>
          <p:cNvGrpSpPr/>
          <p:nvPr/>
        </p:nvGrpSpPr>
        <p:grpSpPr>
          <a:xfrm>
            <a:off x="5111968" y="3034055"/>
            <a:ext cx="419697" cy="218441"/>
            <a:chOff x="0" y="0"/>
            <a:chExt cx="419695" cy="218440"/>
          </a:xfrm>
        </p:grpSpPr>
        <p:sp>
          <p:nvSpPr>
            <p:cNvPr id="897" name="Rectangle"/>
            <p:cNvSpPr/>
            <p:nvPr/>
          </p:nvSpPr>
          <p:spPr>
            <a:xfrm>
              <a:off x="0" y="19572"/>
              <a:ext cx="419696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8" name="txn9"/>
            <p:cNvSpPr txBox="1"/>
            <p:nvPr/>
          </p:nvSpPr>
          <p:spPr>
            <a:xfrm>
              <a:off x="0" y="0"/>
              <a:ext cx="419696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txn9</a:t>
              </a:r>
            </a:p>
          </p:txBody>
        </p:sp>
      </p:grpSp>
      <p:grpSp>
        <p:nvGrpSpPr>
          <p:cNvPr id="902" name="Rectangle 85"/>
          <p:cNvGrpSpPr/>
          <p:nvPr/>
        </p:nvGrpSpPr>
        <p:grpSpPr>
          <a:xfrm>
            <a:off x="5599750" y="3034055"/>
            <a:ext cx="610938" cy="218441"/>
            <a:chOff x="0" y="0"/>
            <a:chExt cx="610937" cy="218440"/>
          </a:xfrm>
        </p:grpSpPr>
        <p:sp>
          <p:nvSpPr>
            <p:cNvPr id="900" name="Rectangle"/>
            <p:cNvSpPr/>
            <p:nvPr/>
          </p:nvSpPr>
          <p:spPr>
            <a:xfrm>
              <a:off x="0" y="19572"/>
              <a:ext cx="610938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1" name="txn10"/>
            <p:cNvSpPr txBox="1"/>
            <p:nvPr/>
          </p:nvSpPr>
          <p:spPr>
            <a:xfrm>
              <a:off x="0" y="0"/>
              <a:ext cx="61093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txn10</a:t>
              </a:r>
            </a:p>
          </p:txBody>
        </p:sp>
      </p:grpSp>
      <p:sp>
        <p:nvSpPr>
          <p:cNvPr id="903" name="Double Wave 9"/>
          <p:cNvSpPr/>
          <p:nvPr/>
        </p:nvSpPr>
        <p:spPr>
          <a:xfrm>
            <a:off x="7571750" y="2354852"/>
            <a:ext cx="721619" cy="295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B7B7B7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4" name="Rectangle 4"/>
          <p:cNvSpPr/>
          <p:nvPr/>
        </p:nvSpPr>
        <p:spPr>
          <a:xfrm>
            <a:off x="7647684" y="3020323"/>
            <a:ext cx="569751" cy="492930"/>
          </a:xfrm>
          <a:prstGeom prst="rect">
            <a:avLst/>
          </a:prstGeom>
          <a:solidFill>
            <a:srgbClr val="FFFFFF"/>
          </a:solidFill>
          <a:ln w="12700">
            <a:solidFill>
              <a:srgbClr val="2F528F"/>
            </a:solidFill>
            <a:miter/>
          </a:ln>
        </p:spPr>
        <p:txBody>
          <a:bodyPr lIns="45719" rIns="45719"/>
          <a:lstStyle/>
          <a:p>
            <a:pPr algn="r">
              <a:defRPr>
                <a:solidFill>
                  <a:srgbClr val="2F528F"/>
                </a:solidFill>
              </a:defRPr>
            </a:pPr>
            <a:endParaRPr/>
          </a:p>
        </p:txBody>
      </p:sp>
      <p:sp>
        <p:nvSpPr>
          <p:cNvPr id="905" name="Rectangle 5"/>
          <p:cNvSpPr/>
          <p:nvPr/>
        </p:nvSpPr>
        <p:spPr>
          <a:xfrm>
            <a:off x="7591900" y="3880834"/>
            <a:ext cx="681318" cy="179295"/>
          </a:xfrm>
          <a:prstGeom prst="rect">
            <a:avLst/>
          </a:prstGeom>
          <a:solidFill>
            <a:srgbClr val="9B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6" name="Rectangle 17"/>
          <p:cNvSpPr/>
          <p:nvPr/>
        </p:nvSpPr>
        <p:spPr>
          <a:xfrm>
            <a:off x="9849838" y="3168112"/>
            <a:ext cx="419697" cy="179295"/>
          </a:xfrm>
          <a:prstGeom prst="rect">
            <a:avLst/>
          </a:prstGeom>
          <a:solidFill>
            <a:srgbClr val="3775D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3" name="Gebogen verbindingslijn 6"/>
          <p:cNvSpPr/>
          <p:nvPr/>
        </p:nvSpPr>
        <p:spPr>
          <a:xfrm>
            <a:off x="1606549" y="2317750"/>
            <a:ext cx="1579881" cy="361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7398" y="21600"/>
                </a:lnTo>
                <a:lnTo>
                  <a:pt x="17398" y="0"/>
                </a:lnTo>
                <a:lnTo>
                  <a:pt x="0" y="0"/>
                </a:lnTo>
                <a:lnTo>
                  <a:pt x="0" y="15158"/>
                </a:lnTo>
              </a:path>
            </a:pathLst>
          </a:custGeom>
          <a:ln w="28575">
            <a:solidFill>
              <a:srgbClr val="FF9A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4" name="Gebogen verbindingslijn 54"/>
          <p:cNvSpPr/>
          <p:nvPr/>
        </p:nvSpPr>
        <p:spPr>
          <a:xfrm>
            <a:off x="3879850" y="2317750"/>
            <a:ext cx="1559560" cy="361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158"/>
                </a:moveTo>
                <a:lnTo>
                  <a:pt x="21600" y="0"/>
                </a:lnTo>
                <a:lnTo>
                  <a:pt x="13403" y="0"/>
                </a:lnTo>
                <a:lnTo>
                  <a:pt x="13403" y="21600"/>
                </a:lnTo>
                <a:lnTo>
                  <a:pt x="0" y="21600"/>
                </a:lnTo>
              </a:path>
            </a:pathLst>
          </a:custGeom>
          <a:ln w="28575">
            <a:solidFill>
              <a:srgbClr val="FF9A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9" name="Gebogen verbindingslijn 64"/>
          <p:cNvSpPr/>
          <p:nvPr/>
        </p:nvSpPr>
        <p:spPr>
          <a:xfrm rot="10800000">
            <a:off x="7591900" y="4514620"/>
            <a:ext cx="739474" cy="309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825" y="0"/>
                </a:lnTo>
                <a:lnTo>
                  <a:pt x="5825" y="21600"/>
                </a:lnTo>
                <a:lnTo>
                  <a:pt x="21600" y="21600"/>
                </a:lnTo>
                <a:lnTo>
                  <a:pt x="21600" y="5669"/>
                </a:lnTo>
              </a:path>
            </a:pathLst>
          </a:custGeom>
          <a:ln w="28575">
            <a:solidFill>
              <a:srgbClr val="FF9A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10" name="Tekstvak 2"/>
          <p:cNvSpPr txBox="1"/>
          <p:nvPr/>
        </p:nvSpPr>
        <p:spPr>
          <a:xfrm>
            <a:off x="8256154" y="4686075"/>
            <a:ext cx="20720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2F528F"/>
                </a:solidFill>
              </a:defRPr>
            </a:lvl1pPr>
          </a:lstStyle>
          <a:p>
            <a:r>
              <a:t>G</a:t>
            </a:r>
          </a:p>
        </p:txBody>
      </p:sp>
      <p:sp>
        <p:nvSpPr>
          <p:cNvPr id="911" name="Tekstvak 40"/>
          <p:cNvSpPr txBox="1"/>
          <p:nvPr/>
        </p:nvSpPr>
        <p:spPr>
          <a:xfrm>
            <a:off x="7451476" y="4686074"/>
            <a:ext cx="2038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2F528F"/>
                </a:solidFill>
              </a:defRPr>
            </a:lvl1pPr>
          </a:lstStyle>
          <a:p>
            <a:r>
              <a:t>H</a:t>
            </a:r>
          </a:p>
        </p:txBody>
      </p:sp>
      <p:sp>
        <p:nvSpPr>
          <p:cNvPr id="912" name="Rechthoek 44"/>
          <p:cNvSpPr/>
          <p:nvPr/>
        </p:nvSpPr>
        <p:spPr>
          <a:xfrm>
            <a:off x="9740765" y="2431228"/>
            <a:ext cx="637842" cy="245078"/>
          </a:xfrm>
          <a:prstGeom prst="rect">
            <a:avLst/>
          </a:prstGeom>
          <a:solidFill>
            <a:srgbClr val="00C200"/>
          </a:solidFill>
          <a:ln w="12700">
            <a:solidFill>
              <a:srgbClr val="2F52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15" name="Rechthoek 8"/>
          <p:cNvGrpSpPr/>
          <p:nvPr/>
        </p:nvGrpSpPr>
        <p:grpSpPr>
          <a:xfrm>
            <a:off x="1260550" y="3568076"/>
            <a:ext cx="1347612" cy="239882"/>
            <a:chOff x="0" y="0"/>
            <a:chExt cx="1347611" cy="239880"/>
          </a:xfrm>
        </p:grpSpPr>
        <p:sp>
          <p:nvSpPr>
            <p:cNvPr id="913" name="Rectangle"/>
            <p:cNvSpPr/>
            <p:nvPr/>
          </p:nvSpPr>
          <p:spPr>
            <a:xfrm>
              <a:off x="-1" y="0"/>
              <a:ext cx="1347613" cy="239881"/>
            </a:xfrm>
            <a:prstGeom prst="rect">
              <a:avLst/>
            </a:prstGeom>
            <a:solidFill>
              <a:srgbClr val="8700A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4" name="Met1"/>
            <p:cNvSpPr txBox="1"/>
            <p:nvPr/>
          </p:nvSpPr>
          <p:spPr>
            <a:xfrm>
              <a:off x="-1" y="10720"/>
              <a:ext cx="1347613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Met1</a:t>
              </a:r>
            </a:p>
          </p:txBody>
        </p:sp>
      </p:grpSp>
      <p:grpSp>
        <p:nvGrpSpPr>
          <p:cNvPr id="918" name="Rechthoek 46"/>
          <p:cNvGrpSpPr/>
          <p:nvPr/>
        </p:nvGrpSpPr>
        <p:grpSpPr>
          <a:xfrm>
            <a:off x="3200717" y="3571671"/>
            <a:ext cx="1347612" cy="239882"/>
            <a:chOff x="0" y="0"/>
            <a:chExt cx="1347611" cy="239880"/>
          </a:xfrm>
        </p:grpSpPr>
        <p:sp>
          <p:nvSpPr>
            <p:cNvPr id="916" name="Rectangle"/>
            <p:cNvSpPr/>
            <p:nvPr/>
          </p:nvSpPr>
          <p:spPr>
            <a:xfrm>
              <a:off x="-1" y="0"/>
              <a:ext cx="1347613" cy="239881"/>
            </a:xfrm>
            <a:prstGeom prst="rect">
              <a:avLst/>
            </a:prstGeom>
            <a:solidFill>
              <a:srgbClr val="8700A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7" name="Met2"/>
            <p:cNvSpPr txBox="1"/>
            <p:nvPr/>
          </p:nvSpPr>
          <p:spPr>
            <a:xfrm>
              <a:off x="-1" y="10720"/>
              <a:ext cx="1347613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Met2</a:t>
              </a:r>
            </a:p>
          </p:txBody>
        </p:sp>
      </p:grpSp>
      <p:grpSp>
        <p:nvGrpSpPr>
          <p:cNvPr id="921" name="Rechthoek 47"/>
          <p:cNvGrpSpPr/>
          <p:nvPr/>
        </p:nvGrpSpPr>
        <p:grpSpPr>
          <a:xfrm>
            <a:off x="5111968" y="3571671"/>
            <a:ext cx="1347613" cy="239882"/>
            <a:chOff x="0" y="0"/>
            <a:chExt cx="1347611" cy="239880"/>
          </a:xfrm>
        </p:grpSpPr>
        <p:sp>
          <p:nvSpPr>
            <p:cNvPr id="919" name="Rectangle"/>
            <p:cNvSpPr/>
            <p:nvPr/>
          </p:nvSpPr>
          <p:spPr>
            <a:xfrm>
              <a:off x="-1" y="0"/>
              <a:ext cx="1347613" cy="239881"/>
            </a:xfrm>
            <a:prstGeom prst="rect">
              <a:avLst/>
            </a:prstGeom>
            <a:solidFill>
              <a:srgbClr val="8700A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0" name="Met3"/>
            <p:cNvSpPr txBox="1"/>
            <p:nvPr/>
          </p:nvSpPr>
          <p:spPr>
            <a:xfrm>
              <a:off x="-1" y="10720"/>
              <a:ext cx="1347613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Met3</a:t>
              </a:r>
            </a:p>
          </p:txBody>
        </p:sp>
      </p:grpSp>
      <p:sp>
        <p:nvSpPr>
          <p:cNvPr id="922" name="Rechthoek 48"/>
          <p:cNvSpPr/>
          <p:nvPr/>
        </p:nvSpPr>
        <p:spPr>
          <a:xfrm>
            <a:off x="9704802" y="3910510"/>
            <a:ext cx="673807" cy="119941"/>
          </a:xfrm>
          <a:prstGeom prst="rect">
            <a:avLst/>
          </a:prstGeom>
          <a:solidFill>
            <a:srgbClr val="8700A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Rectangle 4"/>
          <p:cNvGrpSpPr/>
          <p:nvPr/>
        </p:nvGrpSpPr>
        <p:grpSpPr>
          <a:xfrm>
            <a:off x="1165412" y="2508467"/>
            <a:ext cx="1595719" cy="1374608"/>
            <a:chOff x="0" y="0"/>
            <a:chExt cx="1595718" cy="1374606"/>
          </a:xfrm>
        </p:grpSpPr>
        <p:sp>
          <p:nvSpPr>
            <p:cNvPr id="926" name="Rectangle"/>
            <p:cNvSpPr/>
            <p:nvPr/>
          </p:nvSpPr>
          <p:spPr>
            <a:xfrm>
              <a:off x="-1" y="0"/>
              <a:ext cx="1595720" cy="13746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7" name="1"/>
            <p:cNvSpPr txBox="1"/>
            <p:nvPr/>
          </p:nvSpPr>
          <p:spPr>
            <a:xfrm>
              <a:off x="-1" y="0"/>
              <a:ext cx="159572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>
                  <a:solidFill>
                    <a:srgbClr val="2F528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931" name="Rechthoek 54"/>
          <p:cNvGrpSpPr/>
          <p:nvPr/>
        </p:nvGrpSpPr>
        <p:grpSpPr>
          <a:xfrm>
            <a:off x="1208246" y="2860168"/>
            <a:ext cx="1478359" cy="653084"/>
            <a:chOff x="0" y="0"/>
            <a:chExt cx="1478358" cy="653083"/>
          </a:xfrm>
        </p:grpSpPr>
        <p:sp>
          <p:nvSpPr>
            <p:cNvPr id="929" name="Rectangle"/>
            <p:cNvSpPr/>
            <p:nvPr/>
          </p:nvSpPr>
          <p:spPr>
            <a:xfrm>
              <a:off x="-1" y="-1"/>
              <a:ext cx="1478360" cy="653085"/>
            </a:xfrm>
            <a:prstGeom prst="rect">
              <a:avLst/>
            </a:prstGeom>
            <a:solidFill>
              <a:srgbClr val="00C200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0" name="Dat1"/>
            <p:cNvSpPr txBox="1"/>
            <p:nvPr/>
          </p:nvSpPr>
          <p:spPr>
            <a:xfrm>
              <a:off x="-1" y="-1"/>
              <a:ext cx="1478360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Dat1</a:t>
              </a:r>
            </a:p>
          </p:txBody>
        </p:sp>
      </p:grpSp>
      <p:grpSp>
        <p:nvGrpSpPr>
          <p:cNvPr id="934" name="Rectangle 5"/>
          <p:cNvGrpSpPr/>
          <p:nvPr/>
        </p:nvGrpSpPr>
        <p:grpSpPr>
          <a:xfrm>
            <a:off x="1266108" y="2572582"/>
            <a:ext cx="681318" cy="218441"/>
            <a:chOff x="0" y="0"/>
            <a:chExt cx="681316" cy="218440"/>
          </a:xfrm>
        </p:grpSpPr>
        <p:sp>
          <p:nvSpPr>
            <p:cNvPr id="932" name="Rectangle"/>
            <p:cNvSpPr/>
            <p:nvPr/>
          </p:nvSpPr>
          <p:spPr>
            <a:xfrm>
              <a:off x="0" y="19572"/>
              <a:ext cx="681317" cy="179295"/>
            </a:xfrm>
            <a:prstGeom prst="rect">
              <a:avLst/>
            </a:prstGeom>
            <a:solidFill>
              <a:srgbClr val="9B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3" name="Bhr1"/>
            <p:cNvSpPr txBox="1"/>
            <p:nvPr/>
          </p:nvSpPr>
          <p:spPr>
            <a:xfrm>
              <a:off x="0" y="0"/>
              <a:ext cx="681317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Bhr1</a:t>
              </a:r>
            </a:p>
          </p:txBody>
        </p:sp>
      </p:grpSp>
      <p:grpSp>
        <p:nvGrpSpPr>
          <p:cNvPr id="937" name="Rectangle 17"/>
          <p:cNvGrpSpPr/>
          <p:nvPr/>
        </p:nvGrpSpPr>
        <p:grpSpPr>
          <a:xfrm>
            <a:off x="1266108" y="3034055"/>
            <a:ext cx="419697" cy="218441"/>
            <a:chOff x="0" y="0"/>
            <a:chExt cx="419695" cy="218440"/>
          </a:xfrm>
        </p:grpSpPr>
        <p:sp>
          <p:nvSpPr>
            <p:cNvPr id="935" name="Rectangle"/>
            <p:cNvSpPr/>
            <p:nvPr/>
          </p:nvSpPr>
          <p:spPr>
            <a:xfrm>
              <a:off x="0" y="19572"/>
              <a:ext cx="419696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6" name="txn1"/>
            <p:cNvSpPr txBox="1"/>
            <p:nvPr/>
          </p:nvSpPr>
          <p:spPr>
            <a:xfrm>
              <a:off x="0" y="0"/>
              <a:ext cx="419696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txn1</a:t>
              </a:r>
            </a:p>
          </p:txBody>
        </p:sp>
      </p:grpSp>
      <p:grpSp>
        <p:nvGrpSpPr>
          <p:cNvPr id="940" name="Rectangle 18"/>
          <p:cNvGrpSpPr/>
          <p:nvPr/>
        </p:nvGrpSpPr>
        <p:grpSpPr>
          <a:xfrm>
            <a:off x="1753890" y="3034055"/>
            <a:ext cx="610938" cy="218441"/>
            <a:chOff x="0" y="0"/>
            <a:chExt cx="610937" cy="218440"/>
          </a:xfrm>
        </p:grpSpPr>
        <p:sp>
          <p:nvSpPr>
            <p:cNvPr id="938" name="Rectangle"/>
            <p:cNvSpPr/>
            <p:nvPr/>
          </p:nvSpPr>
          <p:spPr>
            <a:xfrm>
              <a:off x="0" y="19572"/>
              <a:ext cx="610938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9" name="txn2"/>
            <p:cNvSpPr txBox="1"/>
            <p:nvPr/>
          </p:nvSpPr>
          <p:spPr>
            <a:xfrm>
              <a:off x="0" y="0"/>
              <a:ext cx="61093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txn2</a:t>
              </a:r>
            </a:p>
          </p:txBody>
        </p:sp>
      </p:grpSp>
      <p:grpSp>
        <p:nvGrpSpPr>
          <p:cNvPr id="943" name="Rectangle 20"/>
          <p:cNvGrpSpPr/>
          <p:nvPr/>
        </p:nvGrpSpPr>
        <p:grpSpPr>
          <a:xfrm>
            <a:off x="1266108" y="3268175"/>
            <a:ext cx="657285" cy="218441"/>
            <a:chOff x="0" y="0"/>
            <a:chExt cx="657284" cy="218440"/>
          </a:xfrm>
        </p:grpSpPr>
        <p:sp>
          <p:nvSpPr>
            <p:cNvPr id="941" name="Rectangle"/>
            <p:cNvSpPr/>
            <p:nvPr/>
          </p:nvSpPr>
          <p:spPr>
            <a:xfrm>
              <a:off x="0" y="19572"/>
              <a:ext cx="657285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2" name="txn3"/>
            <p:cNvSpPr txBox="1"/>
            <p:nvPr/>
          </p:nvSpPr>
          <p:spPr>
            <a:xfrm>
              <a:off x="0" y="0"/>
              <a:ext cx="657285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txn3</a:t>
              </a:r>
            </a:p>
          </p:txBody>
        </p:sp>
      </p:grpSp>
      <p:grpSp>
        <p:nvGrpSpPr>
          <p:cNvPr id="946" name="Rectangle 22"/>
          <p:cNvGrpSpPr/>
          <p:nvPr/>
        </p:nvGrpSpPr>
        <p:grpSpPr>
          <a:xfrm>
            <a:off x="1981199" y="3268175"/>
            <a:ext cx="680171" cy="218441"/>
            <a:chOff x="0" y="0"/>
            <a:chExt cx="680170" cy="218440"/>
          </a:xfrm>
        </p:grpSpPr>
        <p:sp>
          <p:nvSpPr>
            <p:cNvPr id="944" name="Rectangle"/>
            <p:cNvSpPr/>
            <p:nvPr/>
          </p:nvSpPr>
          <p:spPr>
            <a:xfrm>
              <a:off x="0" y="19572"/>
              <a:ext cx="680171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5" name="txn4"/>
            <p:cNvSpPr txBox="1"/>
            <p:nvPr/>
          </p:nvSpPr>
          <p:spPr>
            <a:xfrm>
              <a:off x="0" y="0"/>
              <a:ext cx="680171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txn4</a:t>
              </a:r>
            </a:p>
          </p:txBody>
        </p:sp>
      </p:grpSp>
      <p:grpSp>
        <p:nvGrpSpPr>
          <p:cNvPr id="949" name="Rechthoek 60"/>
          <p:cNvGrpSpPr/>
          <p:nvPr/>
        </p:nvGrpSpPr>
        <p:grpSpPr>
          <a:xfrm>
            <a:off x="1260550" y="3568076"/>
            <a:ext cx="1347612" cy="239882"/>
            <a:chOff x="0" y="0"/>
            <a:chExt cx="1347611" cy="239880"/>
          </a:xfrm>
        </p:grpSpPr>
        <p:sp>
          <p:nvSpPr>
            <p:cNvPr id="947" name="Rectangle"/>
            <p:cNvSpPr/>
            <p:nvPr/>
          </p:nvSpPr>
          <p:spPr>
            <a:xfrm>
              <a:off x="-1" y="0"/>
              <a:ext cx="1347613" cy="239881"/>
            </a:xfrm>
            <a:prstGeom prst="rect">
              <a:avLst/>
            </a:prstGeom>
            <a:solidFill>
              <a:srgbClr val="8700A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8" name="Met1"/>
            <p:cNvSpPr txBox="1"/>
            <p:nvPr/>
          </p:nvSpPr>
          <p:spPr>
            <a:xfrm>
              <a:off x="-1" y="10720"/>
              <a:ext cx="1347613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Met1</a:t>
              </a:r>
            </a:p>
          </p:txBody>
        </p:sp>
      </p:grpSp>
      <p:sp>
        <p:nvSpPr>
          <p:cNvPr id="950" name="Title 1"/>
          <p:cNvSpPr txBox="1"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Diagram – Anatomy of a Block: the Block Header</a:t>
            </a:r>
          </a:p>
        </p:txBody>
      </p:sp>
      <p:sp>
        <p:nvSpPr>
          <p:cNvPr id="95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404290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aphicFrame>
        <p:nvGraphicFramePr>
          <p:cNvPr id="952" name="Table 53"/>
          <p:cNvGraphicFramePr/>
          <p:nvPr/>
        </p:nvGraphicFramePr>
        <p:xfrm>
          <a:off x="8182289" y="2328451"/>
          <a:ext cx="2846680" cy="35948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3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Block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Block Header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Hash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Block Number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K is a detailed view of L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53" name="Rectangle 7"/>
          <p:cNvSpPr/>
          <p:nvPr/>
        </p:nvSpPr>
        <p:spPr>
          <a:xfrm>
            <a:off x="8391325" y="3281596"/>
            <a:ext cx="681318" cy="179295"/>
          </a:xfrm>
          <a:prstGeom prst="rect">
            <a:avLst/>
          </a:prstGeom>
          <a:solidFill>
            <a:srgbClr val="9B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>
              <a:defRPr sz="9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56" name="Rectangle 7"/>
          <p:cNvGrpSpPr/>
          <p:nvPr/>
        </p:nvGrpSpPr>
        <p:grpSpPr>
          <a:xfrm>
            <a:off x="4019779" y="2654750"/>
            <a:ext cx="3474809" cy="1111625"/>
            <a:chOff x="0" y="0"/>
            <a:chExt cx="3474808" cy="1111624"/>
          </a:xfrm>
        </p:grpSpPr>
        <p:sp>
          <p:nvSpPr>
            <p:cNvPr id="954" name="Rectangle"/>
            <p:cNvSpPr/>
            <p:nvPr/>
          </p:nvSpPr>
          <p:spPr>
            <a:xfrm>
              <a:off x="-1" y="-1"/>
              <a:ext cx="3474810" cy="1111626"/>
            </a:xfrm>
            <a:prstGeom prst="rect">
              <a:avLst/>
            </a:prstGeom>
            <a:solidFill>
              <a:srgbClr val="9B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5" name="Bhr1"/>
            <p:cNvSpPr txBox="1"/>
            <p:nvPr/>
          </p:nvSpPr>
          <p:spPr>
            <a:xfrm>
              <a:off x="-1" y="-1"/>
              <a:ext cx="347481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Bhr1</a:t>
              </a:r>
            </a:p>
          </p:txBody>
        </p:sp>
      </p:grpSp>
      <p:sp>
        <p:nvSpPr>
          <p:cNvPr id="957" name="Rectangle 6"/>
          <p:cNvSpPr/>
          <p:nvPr/>
        </p:nvSpPr>
        <p:spPr>
          <a:xfrm>
            <a:off x="8391324" y="2423393"/>
            <a:ext cx="608564" cy="526509"/>
          </a:xfrm>
          <a:prstGeom prst="rect">
            <a:avLst/>
          </a:prstGeom>
          <a:solidFill>
            <a:srgbClr val="FFFFFF"/>
          </a:solidFill>
          <a:ln w="12700">
            <a:solidFill>
              <a:srgbClr val="32538F"/>
            </a:solidFill>
            <a:miter/>
          </a:ln>
        </p:spPr>
        <p:txBody>
          <a:bodyPr lIns="45719" rIns="45719"/>
          <a:lstStyle/>
          <a:p>
            <a:pPr algn="r">
              <a:defRPr>
                <a:solidFill>
                  <a:srgbClr val="2F528F"/>
                </a:solidFill>
              </a:defRPr>
            </a:pPr>
            <a:endParaRPr/>
          </a:p>
        </p:txBody>
      </p:sp>
      <p:grpSp>
        <p:nvGrpSpPr>
          <p:cNvPr id="960" name="Rectangle 7"/>
          <p:cNvGrpSpPr/>
          <p:nvPr/>
        </p:nvGrpSpPr>
        <p:grpSpPr>
          <a:xfrm>
            <a:off x="5858836" y="2771013"/>
            <a:ext cx="1440534" cy="331695"/>
            <a:chOff x="0" y="0"/>
            <a:chExt cx="1440533" cy="331693"/>
          </a:xfrm>
        </p:grpSpPr>
        <p:sp>
          <p:nvSpPr>
            <p:cNvPr id="958" name="Rectangle"/>
            <p:cNvSpPr/>
            <p:nvPr/>
          </p:nvSpPr>
          <p:spPr>
            <a:xfrm>
              <a:off x="-1" y="0"/>
              <a:ext cx="1440535" cy="331694"/>
            </a:xfrm>
            <a:prstGeom prst="rect">
              <a:avLst/>
            </a:prstGeom>
            <a:solidFill>
              <a:schemeClr val="accent4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9" name="Hash Previous Block"/>
            <p:cNvSpPr txBox="1"/>
            <p:nvPr/>
          </p:nvSpPr>
          <p:spPr>
            <a:xfrm>
              <a:off x="-1" y="31226"/>
              <a:ext cx="144053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defRPr sz="1200">
                  <a:solidFill>
                    <a:srgbClr val="2F528F"/>
                  </a:solidFill>
                </a:defRPr>
              </a:lvl1pPr>
            </a:lstStyle>
            <a:p>
              <a:r>
                <a:t>Hash Previous Block</a:t>
              </a:r>
            </a:p>
          </p:txBody>
        </p:sp>
      </p:grpSp>
      <p:sp>
        <p:nvSpPr>
          <p:cNvPr id="961" name="Rectangle 7"/>
          <p:cNvSpPr/>
          <p:nvPr/>
        </p:nvSpPr>
        <p:spPr>
          <a:xfrm>
            <a:off x="8391325" y="4034632"/>
            <a:ext cx="681318" cy="179295"/>
          </a:xfrm>
          <a:prstGeom prst="rect">
            <a:avLst/>
          </a:prstGeom>
          <a:solidFill>
            <a:srgbClr val="FF9A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r">
              <a:defRPr sz="900">
                <a:solidFill>
                  <a:srgbClr val="2F528F"/>
                </a:solidFill>
              </a:defRPr>
            </a:pPr>
            <a:endParaRPr/>
          </a:p>
        </p:txBody>
      </p:sp>
      <p:grpSp>
        <p:nvGrpSpPr>
          <p:cNvPr id="964" name="Rectangle 7"/>
          <p:cNvGrpSpPr/>
          <p:nvPr/>
        </p:nvGrpSpPr>
        <p:grpSpPr>
          <a:xfrm>
            <a:off x="5858838" y="3288396"/>
            <a:ext cx="1440533" cy="331695"/>
            <a:chOff x="0" y="0"/>
            <a:chExt cx="1440532" cy="331693"/>
          </a:xfrm>
        </p:grpSpPr>
        <p:sp>
          <p:nvSpPr>
            <p:cNvPr id="962" name="Rectangle"/>
            <p:cNvSpPr/>
            <p:nvPr/>
          </p:nvSpPr>
          <p:spPr>
            <a:xfrm>
              <a:off x="-1" y="0"/>
              <a:ext cx="1440534" cy="331694"/>
            </a:xfrm>
            <a:prstGeom prst="rect">
              <a:avLst/>
            </a:prstGeom>
            <a:solidFill>
              <a:schemeClr val="accent4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3" name="Hash Current Block"/>
            <p:cNvSpPr txBox="1"/>
            <p:nvPr/>
          </p:nvSpPr>
          <p:spPr>
            <a:xfrm>
              <a:off x="-1" y="31226"/>
              <a:ext cx="1440534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defRPr sz="1200">
                  <a:solidFill>
                    <a:srgbClr val="2F528F"/>
                  </a:solidFill>
                </a:defRPr>
              </a:lvl1pPr>
            </a:lstStyle>
            <a:p>
              <a:r>
                <a:t>Hash Current Block</a:t>
              </a:r>
            </a:p>
          </p:txBody>
        </p:sp>
      </p:grpSp>
      <p:sp>
        <p:nvSpPr>
          <p:cNvPr id="965" name="Rechte verbindingslijn 24"/>
          <p:cNvSpPr/>
          <p:nvPr/>
        </p:nvSpPr>
        <p:spPr>
          <a:xfrm flipH="1" flipV="1">
            <a:off x="1947427" y="2592155"/>
            <a:ext cx="2072353" cy="77484"/>
          </a:xfrm>
          <a:prstGeom prst="line">
            <a:avLst/>
          </a:prstGeom>
          <a:ln w="28575">
            <a:solidFill>
              <a:srgbClr val="4372C4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6" name="Rechte verbindingslijn 26"/>
          <p:cNvSpPr/>
          <p:nvPr/>
        </p:nvSpPr>
        <p:spPr>
          <a:xfrm flipH="1" flipV="1">
            <a:off x="1947426" y="2771449"/>
            <a:ext cx="2072354" cy="1009814"/>
          </a:xfrm>
          <a:prstGeom prst="line">
            <a:avLst/>
          </a:prstGeom>
          <a:ln w="28575">
            <a:solidFill>
              <a:srgbClr val="4372C4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69" name="Rechthoek 2"/>
          <p:cNvGrpSpPr/>
          <p:nvPr/>
        </p:nvGrpSpPr>
        <p:grpSpPr>
          <a:xfrm>
            <a:off x="4814780" y="2837827"/>
            <a:ext cx="696001" cy="696001"/>
            <a:chOff x="0" y="0"/>
            <a:chExt cx="696000" cy="696000"/>
          </a:xfrm>
        </p:grpSpPr>
        <p:sp>
          <p:nvSpPr>
            <p:cNvPr id="967" name="Square"/>
            <p:cNvSpPr/>
            <p:nvPr/>
          </p:nvSpPr>
          <p:spPr>
            <a:xfrm>
              <a:off x="-1" y="-1"/>
              <a:ext cx="696002" cy="696002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8" name="1"/>
            <p:cNvSpPr txBox="1"/>
            <p:nvPr/>
          </p:nvSpPr>
          <p:spPr>
            <a:xfrm>
              <a:off x="-1" y="168929"/>
              <a:ext cx="69600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970" name="Rechthoek 51"/>
          <p:cNvSpPr/>
          <p:nvPr/>
        </p:nvSpPr>
        <p:spPr>
          <a:xfrm flipH="1">
            <a:off x="8431534" y="4582050"/>
            <a:ext cx="528144" cy="528144"/>
          </a:xfrm>
          <a:prstGeom prst="rect">
            <a:avLst/>
          </a:prstGeom>
          <a:solidFill>
            <a:srgbClr val="3775D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73" name="Rectangle 7"/>
          <p:cNvGrpSpPr/>
          <p:nvPr/>
        </p:nvGrpSpPr>
        <p:grpSpPr>
          <a:xfrm>
            <a:off x="5834331" y="2771013"/>
            <a:ext cx="1440534" cy="331695"/>
            <a:chOff x="0" y="0"/>
            <a:chExt cx="1440533" cy="331693"/>
          </a:xfrm>
        </p:grpSpPr>
        <p:sp>
          <p:nvSpPr>
            <p:cNvPr id="971" name="Rectangle"/>
            <p:cNvSpPr/>
            <p:nvPr/>
          </p:nvSpPr>
          <p:spPr>
            <a:xfrm>
              <a:off x="-1" y="0"/>
              <a:ext cx="1440535" cy="331694"/>
            </a:xfrm>
            <a:prstGeom prst="rect">
              <a:avLst/>
            </a:prstGeom>
            <a:solidFill>
              <a:srgbClr val="FF9A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2" name="Hash Previous Block"/>
            <p:cNvSpPr txBox="1"/>
            <p:nvPr/>
          </p:nvSpPr>
          <p:spPr>
            <a:xfrm>
              <a:off x="-1" y="31226"/>
              <a:ext cx="144053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defRPr sz="1200">
                  <a:solidFill>
                    <a:srgbClr val="2F528F"/>
                  </a:solidFill>
                </a:defRPr>
              </a:lvl1pPr>
            </a:lstStyle>
            <a:p>
              <a:r>
                <a:t>Hash Previous Block</a:t>
              </a:r>
            </a:p>
          </p:txBody>
        </p:sp>
      </p:grpSp>
      <p:grpSp>
        <p:nvGrpSpPr>
          <p:cNvPr id="976" name="Rectangle 7"/>
          <p:cNvGrpSpPr/>
          <p:nvPr/>
        </p:nvGrpSpPr>
        <p:grpSpPr>
          <a:xfrm>
            <a:off x="5834331" y="3288396"/>
            <a:ext cx="1440533" cy="331695"/>
            <a:chOff x="0" y="0"/>
            <a:chExt cx="1440532" cy="331693"/>
          </a:xfrm>
        </p:grpSpPr>
        <p:sp>
          <p:nvSpPr>
            <p:cNvPr id="974" name="Rectangle"/>
            <p:cNvSpPr/>
            <p:nvPr/>
          </p:nvSpPr>
          <p:spPr>
            <a:xfrm>
              <a:off x="-1" y="0"/>
              <a:ext cx="1440534" cy="331694"/>
            </a:xfrm>
            <a:prstGeom prst="rect">
              <a:avLst/>
            </a:prstGeom>
            <a:solidFill>
              <a:srgbClr val="FF9A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5" name="Hash Current Block"/>
            <p:cNvSpPr txBox="1"/>
            <p:nvPr/>
          </p:nvSpPr>
          <p:spPr>
            <a:xfrm>
              <a:off x="-1" y="31226"/>
              <a:ext cx="1440534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defRPr sz="1200">
                  <a:solidFill>
                    <a:srgbClr val="2F528F"/>
                  </a:solidFill>
                </a:defRPr>
              </a:lvl1pPr>
            </a:lstStyle>
            <a:p>
              <a:r>
                <a:t>Hash Current Block</a:t>
              </a:r>
            </a:p>
          </p:txBody>
        </p:sp>
      </p:grpSp>
      <p:sp>
        <p:nvSpPr>
          <p:cNvPr id="977" name="Rechte verbindingslijn 29"/>
          <p:cNvSpPr/>
          <p:nvPr/>
        </p:nvSpPr>
        <p:spPr>
          <a:xfrm flipH="1">
            <a:off x="8378256" y="5380716"/>
            <a:ext cx="621632" cy="53307"/>
          </a:xfrm>
          <a:prstGeom prst="line">
            <a:avLst/>
          </a:prstGeom>
          <a:ln w="28575">
            <a:solidFill>
              <a:srgbClr val="4372C4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8" name="Rechte verbindingslijn 30"/>
          <p:cNvSpPr/>
          <p:nvPr/>
        </p:nvSpPr>
        <p:spPr>
          <a:xfrm flipH="1" flipV="1">
            <a:off x="8391325" y="5564514"/>
            <a:ext cx="608563" cy="45951"/>
          </a:xfrm>
          <a:prstGeom prst="line">
            <a:avLst/>
          </a:prstGeom>
          <a:ln w="28575">
            <a:solidFill>
              <a:srgbClr val="4372C4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9" name="Tekstvak 14"/>
          <p:cNvSpPr txBox="1"/>
          <p:nvPr/>
        </p:nvSpPr>
        <p:spPr>
          <a:xfrm>
            <a:off x="8876114" y="5240685"/>
            <a:ext cx="30885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9B0000"/>
                </a:solidFill>
              </a:defRPr>
            </a:lvl1pPr>
          </a:lstStyle>
          <a:p>
            <a:r>
              <a:t>K</a:t>
            </a:r>
          </a:p>
        </p:txBody>
      </p:sp>
      <p:sp>
        <p:nvSpPr>
          <p:cNvPr id="980" name="Tekstvak 40"/>
          <p:cNvSpPr txBox="1"/>
          <p:nvPr/>
        </p:nvSpPr>
        <p:spPr>
          <a:xfrm>
            <a:off x="8242642" y="5333019"/>
            <a:ext cx="2070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9B0000"/>
                </a:solidFill>
              </a:defRPr>
            </a:lvl1pPr>
          </a:lstStyle>
          <a:p>
            <a:r>
              <a:t>L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Title 1"/>
          <p:cNvSpPr txBox="1">
            <a:spLocks noGrp="1"/>
          </p:cNvSpPr>
          <p:nvPr>
            <p:ph type="title"/>
          </p:nvPr>
        </p:nvSpPr>
        <p:spPr>
          <a:xfrm>
            <a:off x="838200" y="501675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Diagram – Anatomy of a Block: Transactions</a:t>
            </a:r>
          </a:p>
        </p:txBody>
      </p:sp>
      <p:sp>
        <p:nvSpPr>
          <p:cNvPr id="98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505324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aphicFrame>
        <p:nvGraphicFramePr>
          <p:cNvPr id="984" name="Table 53"/>
          <p:cNvGraphicFramePr/>
          <p:nvPr/>
        </p:nvGraphicFramePr>
        <p:xfrm>
          <a:off x="9189133" y="2069363"/>
          <a:ext cx="2459865" cy="371638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87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0539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Transaction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Transaction Header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List of endorsers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Endorser response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K is a detailed view of L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87" name="Rectangle 4"/>
          <p:cNvGrpSpPr/>
          <p:nvPr/>
        </p:nvGrpSpPr>
        <p:grpSpPr>
          <a:xfrm>
            <a:off x="1165412" y="2615608"/>
            <a:ext cx="1595719" cy="1368500"/>
            <a:chOff x="0" y="0"/>
            <a:chExt cx="1595718" cy="1368499"/>
          </a:xfrm>
        </p:grpSpPr>
        <p:sp>
          <p:nvSpPr>
            <p:cNvPr id="985" name="Rectangle"/>
            <p:cNvSpPr/>
            <p:nvPr/>
          </p:nvSpPr>
          <p:spPr>
            <a:xfrm>
              <a:off x="-1" y="-1"/>
              <a:ext cx="1595720" cy="136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6" name="1"/>
            <p:cNvSpPr txBox="1"/>
            <p:nvPr/>
          </p:nvSpPr>
          <p:spPr>
            <a:xfrm>
              <a:off x="-1" y="-1"/>
              <a:ext cx="159572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>
                  <a:solidFill>
                    <a:srgbClr val="2F528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990" name="Rechthoek 24"/>
          <p:cNvGrpSpPr/>
          <p:nvPr/>
        </p:nvGrpSpPr>
        <p:grpSpPr>
          <a:xfrm>
            <a:off x="1208246" y="2961201"/>
            <a:ext cx="1478359" cy="653085"/>
            <a:chOff x="0" y="0"/>
            <a:chExt cx="1478358" cy="653083"/>
          </a:xfrm>
        </p:grpSpPr>
        <p:sp>
          <p:nvSpPr>
            <p:cNvPr id="988" name="Rectangle"/>
            <p:cNvSpPr/>
            <p:nvPr/>
          </p:nvSpPr>
          <p:spPr>
            <a:xfrm>
              <a:off x="-1" y="-1"/>
              <a:ext cx="1478360" cy="653085"/>
            </a:xfrm>
            <a:prstGeom prst="rect">
              <a:avLst/>
            </a:prstGeom>
            <a:solidFill>
              <a:srgbClr val="00C200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9" name="Dat1"/>
            <p:cNvSpPr txBox="1"/>
            <p:nvPr/>
          </p:nvSpPr>
          <p:spPr>
            <a:xfrm>
              <a:off x="-1" y="-1"/>
              <a:ext cx="1478360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Dat1</a:t>
              </a:r>
            </a:p>
          </p:txBody>
        </p:sp>
      </p:grpSp>
      <p:grpSp>
        <p:nvGrpSpPr>
          <p:cNvPr id="993" name="Rectangle 5"/>
          <p:cNvGrpSpPr/>
          <p:nvPr/>
        </p:nvGrpSpPr>
        <p:grpSpPr>
          <a:xfrm>
            <a:off x="1266108" y="2673617"/>
            <a:ext cx="681318" cy="218441"/>
            <a:chOff x="0" y="0"/>
            <a:chExt cx="681316" cy="218440"/>
          </a:xfrm>
        </p:grpSpPr>
        <p:sp>
          <p:nvSpPr>
            <p:cNvPr id="991" name="Rectangle"/>
            <p:cNvSpPr/>
            <p:nvPr/>
          </p:nvSpPr>
          <p:spPr>
            <a:xfrm>
              <a:off x="0" y="19572"/>
              <a:ext cx="681317" cy="179295"/>
            </a:xfrm>
            <a:prstGeom prst="rect">
              <a:avLst/>
            </a:prstGeom>
            <a:solidFill>
              <a:srgbClr val="9B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2" name="Bhr1"/>
            <p:cNvSpPr txBox="1"/>
            <p:nvPr/>
          </p:nvSpPr>
          <p:spPr>
            <a:xfrm>
              <a:off x="0" y="0"/>
              <a:ext cx="681317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Bhr1</a:t>
              </a:r>
            </a:p>
          </p:txBody>
        </p:sp>
      </p:grpSp>
      <p:grpSp>
        <p:nvGrpSpPr>
          <p:cNvPr id="996" name="Rectangle 17"/>
          <p:cNvGrpSpPr/>
          <p:nvPr/>
        </p:nvGrpSpPr>
        <p:grpSpPr>
          <a:xfrm>
            <a:off x="1266108" y="3135090"/>
            <a:ext cx="419697" cy="218441"/>
            <a:chOff x="0" y="0"/>
            <a:chExt cx="419695" cy="218440"/>
          </a:xfrm>
        </p:grpSpPr>
        <p:sp>
          <p:nvSpPr>
            <p:cNvPr id="994" name="Rectangle"/>
            <p:cNvSpPr/>
            <p:nvPr/>
          </p:nvSpPr>
          <p:spPr>
            <a:xfrm>
              <a:off x="0" y="19572"/>
              <a:ext cx="419696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5" name="txn1"/>
            <p:cNvSpPr txBox="1"/>
            <p:nvPr/>
          </p:nvSpPr>
          <p:spPr>
            <a:xfrm>
              <a:off x="0" y="0"/>
              <a:ext cx="419696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txn1</a:t>
              </a:r>
            </a:p>
          </p:txBody>
        </p:sp>
      </p:grpSp>
      <p:grpSp>
        <p:nvGrpSpPr>
          <p:cNvPr id="999" name="Rectangle 18"/>
          <p:cNvGrpSpPr/>
          <p:nvPr/>
        </p:nvGrpSpPr>
        <p:grpSpPr>
          <a:xfrm>
            <a:off x="1753890" y="3135090"/>
            <a:ext cx="610938" cy="218441"/>
            <a:chOff x="0" y="0"/>
            <a:chExt cx="610937" cy="218440"/>
          </a:xfrm>
        </p:grpSpPr>
        <p:sp>
          <p:nvSpPr>
            <p:cNvPr id="997" name="Rectangle"/>
            <p:cNvSpPr/>
            <p:nvPr/>
          </p:nvSpPr>
          <p:spPr>
            <a:xfrm>
              <a:off x="0" y="19572"/>
              <a:ext cx="610938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8" name="txn2"/>
            <p:cNvSpPr txBox="1"/>
            <p:nvPr/>
          </p:nvSpPr>
          <p:spPr>
            <a:xfrm>
              <a:off x="0" y="0"/>
              <a:ext cx="61093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txn2</a:t>
              </a:r>
            </a:p>
          </p:txBody>
        </p:sp>
      </p:grpSp>
      <p:grpSp>
        <p:nvGrpSpPr>
          <p:cNvPr id="1002" name="Rectangle 20"/>
          <p:cNvGrpSpPr/>
          <p:nvPr/>
        </p:nvGrpSpPr>
        <p:grpSpPr>
          <a:xfrm>
            <a:off x="1266108" y="3369208"/>
            <a:ext cx="657285" cy="218441"/>
            <a:chOff x="0" y="0"/>
            <a:chExt cx="657284" cy="218440"/>
          </a:xfrm>
        </p:grpSpPr>
        <p:sp>
          <p:nvSpPr>
            <p:cNvPr id="1000" name="Rectangle"/>
            <p:cNvSpPr/>
            <p:nvPr/>
          </p:nvSpPr>
          <p:spPr>
            <a:xfrm>
              <a:off x="0" y="19572"/>
              <a:ext cx="657285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1" name="txn3"/>
            <p:cNvSpPr txBox="1"/>
            <p:nvPr/>
          </p:nvSpPr>
          <p:spPr>
            <a:xfrm>
              <a:off x="0" y="0"/>
              <a:ext cx="657285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txn3</a:t>
              </a:r>
            </a:p>
          </p:txBody>
        </p:sp>
      </p:grpSp>
      <p:grpSp>
        <p:nvGrpSpPr>
          <p:cNvPr id="1005" name="Rectangle 22"/>
          <p:cNvGrpSpPr/>
          <p:nvPr/>
        </p:nvGrpSpPr>
        <p:grpSpPr>
          <a:xfrm>
            <a:off x="1981199" y="3369208"/>
            <a:ext cx="680171" cy="218441"/>
            <a:chOff x="0" y="0"/>
            <a:chExt cx="680170" cy="218440"/>
          </a:xfrm>
        </p:grpSpPr>
        <p:sp>
          <p:nvSpPr>
            <p:cNvPr id="1003" name="Rectangle"/>
            <p:cNvSpPr/>
            <p:nvPr/>
          </p:nvSpPr>
          <p:spPr>
            <a:xfrm>
              <a:off x="0" y="19572"/>
              <a:ext cx="680171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4" name="txn4"/>
            <p:cNvSpPr txBox="1"/>
            <p:nvPr/>
          </p:nvSpPr>
          <p:spPr>
            <a:xfrm>
              <a:off x="0" y="0"/>
              <a:ext cx="680171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txn4</a:t>
              </a:r>
            </a:p>
          </p:txBody>
        </p:sp>
      </p:grpSp>
      <p:grpSp>
        <p:nvGrpSpPr>
          <p:cNvPr id="1008" name="Rechthoek 30"/>
          <p:cNvGrpSpPr/>
          <p:nvPr/>
        </p:nvGrpSpPr>
        <p:grpSpPr>
          <a:xfrm>
            <a:off x="1260550" y="3669110"/>
            <a:ext cx="1347612" cy="239882"/>
            <a:chOff x="0" y="0"/>
            <a:chExt cx="1347611" cy="239880"/>
          </a:xfrm>
        </p:grpSpPr>
        <p:sp>
          <p:nvSpPr>
            <p:cNvPr id="1006" name="Rectangle"/>
            <p:cNvSpPr/>
            <p:nvPr/>
          </p:nvSpPr>
          <p:spPr>
            <a:xfrm>
              <a:off x="-1" y="0"/>
              <a:ext cx="1347613" cy="239881"/>
            </a:xfrm>
            <a:prstGeom prst="rect">
              <a:avLst/>
            </a:prstGeom>
            <a:solidFill>
              <a:srgbClr val="8700A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7" name="Met1"/>
            <p:cNvSpPr txBox="1"/>
            <p:nvPr/>
          </p:nvSpPr>
          <p:spPr>
            <a:xfrm>
              <a:off x="-1" y="10720"/>
              <a:ext cx="1347613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Met1</a:t>
              </a:r>
            </a:p>
          </p:txBody>
        </p:sp>
      </p:grpSp>
      <p:grpSp>
        <p:nvGrpSpPr>
          <p:cNvPr id="1011" name="Rectangle 17"/>
          <p:cNvGrpSpPr/>
          <p:nvPr/>
        </p:nvGrpSpPr>
        <p:grpSpPr>
          <a:xfrm>
            <a:off x="3970880" y="2306359"/>
            <a:ext cx="4705288" cy="2523434"/>
            <a:chOff x="0" y="0"/>
            <a:chExt cx="4705286" cy="2523432"/>
          </a:xfrm>
        </p:grpSpPr>
        <p:sp>
          <p:nvSpPr>
            <p:cNvPr id="1009" name="Rectangle"/>
            <p:cNvSpPr/>
            <p:nvPr/>
          </p:nvSpPr>
          <p:spPr>
            <a:xfrm>
              <a:off x="0" y="0"/>
              <a:ext cx="4705287" cy="2523433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0" name="txn1"/>
            <p:cNvSpPr txBox="1"/>
            <p:nvPr/>
          </p:nvSpPr>
          <p:spPr>
            <a:xfrm>
              <a:off x="0" y="0"/>
              <a:ext cx="4705287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txn1</a:t>
              </a:r>
            </a:p>
          </p:txBody>
        </p:sp>
      </p:grpSp>
      <p:sp>
        <p:nvSpPr>
          <p:cNvPr id="1012" name="Rechte verbindingslijn 38"/>
          <p:cNvSpPr/>
          <p:nvPr/>
        </p:nvSpPr>
        <p:spPr>
          <a:xfrm flipH="1">
            <a:off x="1685805" y="2306359"/>
            <a:ext cx="2285076" cy="836074"/>
          </a:xfrm>
          <a:prstGeom prst="line">
            <a:avLst/>
          </a:prstGeom>
          <a:ln w="28575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13" name="Rechte verbindingslijn 41"/>
          <p:cNvSpPr/>
          <p:nvPr/>
        </p:nvSpPr>
        <p:spPr>
          <a:xfrm flipH="1" flipV="1">
            <a:off x="1685805" y="3346186"/>
            <a:ext cx="2285076" cy="1483606"/>
          </a:xfrm>
          <a:prstGeom prst="line">
            <a:avLst/>
          </a:prstGeom>
          <a:ln w="28575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16" name="Rechthoek 44"/>
          <p:cNvGrpSpPr/>
          <p:nvPr/>
        </p:nvGrpSpPr>
        <p:grpSpPr>
          <a:xfrm>
            <a:off x="4668253" y="2427376"/>
            <a:ext cx="3872265" cy="445109"/>
            <a:chOff x="0" y="0"/>
            <a:chExt cx="3872264" cy="445108"/>
          </a:xfrm>
        </p:grpSpPr>
        <p:sp>
          <p:nvSpPr>
            <p:cNvPr id="1014" name="Rectangle"/>
            <p:cNvSpPr/>
            <p:nvPr/>
          </p:nvSpPr>
          <p:spPr>
            <a:xfrm>
              <a:off x="-1" y="-1"/>
              <a:ext cx="3872266" cy="445110"/>
            </a:xfrm>
            <a:prstGeom prst="rect">
              <a:avLst/>
            </a:prstGeom>
            <a:solidFill>
              <a:srgbClr val="FF9A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5" name="Txnhr1"/>
            <p:cNvSpPr txBox="1"/>
            <p:nvPr/>
          </p:nvSpPr>
          <p:spPr>
            <a:xfrm>
              <a:off x="-1" y="43483"/>
              <a:ext cx="387226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Txnhr1</a:t>
              </a:r>
            </a:p>
          </p:txBody>
        </p:sp>
      </p:grpSp>
      <p:grpSp>
        <p:nvGrpSpPr>
          <p:cNvPr id="1019" name="Rechthoek 46"/>
          <p:cNvGrpSpPr/>
          <p:nvPr/>
        </p:nvGrpSpPr>
        <p:grpSpPr>
          <a:xfrm>
            <a:off x="4140711" y="3030906"/>
            <a:ext cx="4399806" cy="1141212"/>
            <a:chOff x="0" y="0"/>
            <a:chExt cx="4399805" cy="1141210"/>
          </a:xfrm>
        </p:grpSpPr>
        <p:sp>
          <p:nvSpPr>
            <p:cNvPr id="1017" name="Rectangle"/>
            <p:cNvSpPr/>
            <p:nvPr/>
          </p:nvSpPr>
          <p:spPr>
            <a:xfrm>
              <a:off x="0" y="0"/>
              <a:ext cx="4399806" cy="1141211"/>
            </a:xfrm>
            <a:prstGeom prst="rect">
              <a:avLst/>
            </a:prstGeom>
            <a:solidFill>
              <a:srgbClr val="B7B7B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8" name="Endlst1"/>
            <p:cNvSpPr txBox="1"/>
            <p:nvPr/>
          </p:nvSpPr>
          <p:spPr>
            <a:xfrm>
              <a:off x="0" y="391535"/>
              <a:ext cx="439980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Endlst1</a:t>
              </a:r>
            </a:p>
          </p:txBody>
        </p:sp>
      </p:grpSp>
      <p:grpSp>
        <p:nvGrpSpPr>
          <p:cNvPr id="1022" name="Rechthoek 47"/>
          <p:cNvGrpSpPr/>
          <p:nvPr/>
        </p:nvGrpSpPr>
        <p:grpSpPr>
          <a:xfrm>
            <a:off x="4150092" y="4287082"/>
            <a:ext cx="4390426" cy="427745"/>
            <a:chOff x="0" y="0"/>
            <a:chExt cx="4390425" cy="427743"/>
          </a:xfrm>
        </p:grpSpPr>
        <p:sp>
          <p:nvSpPr>
            <p:cNvPr id="1020" name="Rectangle"/>
            <p:cNvSpPr/>
            <p:nvPr/>
          </p:nvSpPr>
          <p:spPr>
            <a:xfrm>
              <a:off x="-1" y="0"/>
              <a:ext cx="4390427" cy="427744"/>
            </a:xfrm>
            <a:prstGeom prst="rect">
              <a:avLst/>
            </a:prstGeom>
            <a:solidFill>
              <a:srgbClr val="00808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1" name="Res1"/>
            <p:cNvSpPr txBox="1"/>
            <p:nvPr/>
          </p:nvSpPr>
          <p:spPr>
            <a:xfrm>
              <a:off x="-1" y="34801"/>
              <a:ext cx="439042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Res1</a:t>
              </a:r>
            </a:p>
          </p:txBody>
        </p:sp>
      </p:grpSp>
      <p:sp>
        <p:nvSpPr>
          <p:cNvPr id="1023" name="Rectangle 17"/>
          <p:cNvSpPr/>
          <p:nvPr/>
        </p:nvSpPr>
        <p:spPr>
          <a:xfrm>
            <a:off x="9274026" y="2173078"/>
            <a:ext cx="1133743" cy="608024"/>
          </a:xfrm>
          <a:prstGeom prst="rect">
            <a:avLst/>
          </a:prstGeom>
          <a:solidFill>
            <a:srgbClr val="3775DB"/>
          </a:solidFill>
          <a:ln w="12700">
            <a:solidFill>
              <a:srgbClr val="32538F"/>
            </a:solidFill>
            <a:miter/>
          </a:ln>
        </p:spPr>
        <p:txBody>
          <a:bodyPr lIns="45719" rIns="45719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4" name="Rechthoek 32"/>
          <p:cNvSpPr/>
          <p:nvPr/>
        </p:nvSpPr>
        <p:spPr>
          <a:xfrm>
            <a:off x="9337584" y="3236118"/>
            <a:ext cx="933024" cy="107250"/>
          </a:xfrm>
          <a:prstGeom prst="rect">
            <a:avLst/>
          </a:prstGeom>
          <a:solidFill>
            <a:srgbClr val="FF9A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5" name="Rechthoek 33"/>
          <p:cNvSpPr/>
          <p:nvPr/>
        </p:nvSpPr>
        <p:spPr>
          <a:xfrm>
            <a:off x="9274026" y="3897141"/>
            <a:ext cx="1060139" cy="274977"/>
          </a:xfrm>
          <a:prstGeom prst="rect">
            <a:avLst/>
          </a:prstGeom>
          <a:solidFill>
            <a:srgbClr val="B7B7B7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6" name="Rechthoek 34"/>
          <p:cNvSpPr/>
          <p:nvPr/>
        </p:nvSpPr>
        <p:spPr>
          <a:xfrm>
            <a:off x="9289459" y="4714826"/>
            <a:ext cx="1057875" cy="103066"/>
          </a:xfrm>
          <a:prstGeom prst="rect">
            <a:avLst/>
          </a:prstGeom>
          <a:solidFill>
            <a:srgbClr val="00808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7" name="Rechte verbindingslijn 35"/>
          <p:cNvSpPr/>
          <p:nvPr/>
        </p:nvSpPr>
        <p:spPr>
          <a:xfrm flipH="1">
            <a:off x="9465694" y="5368459"/>
            <a:ext cx="621632" cy="53307"/>
          </a:xfrm>
          <a:prstGeom prst="line">
            <a:avLst/>
          </a:prstGeom>
          <a:ln w="28575">
            <a:solidFill>
              <a:srgbClr val="9B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8" name="Rechte verbindingslijn 36"/>
          <p:cNvSpPr/>
          <p:nvPr/>
        </p:nvSpPr>
        <p:spPr>
          <a:xfrm flipH="1" flipV="1">
            <a:off x="9478761" y="5552257"/>
            <a:ext cx="608563" cy="45951"/>
          </a:xfrm>
          <a:prstGeom prst="line">
            <a:avLst/>
          </a:prstGeom>
          <a:ln w="28575">
            <a:solidFill>
              <a:srgbClr val="9B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9" name="Tekstvak 39"/>
          <p:cNvSpPr txBox="1"/>
          <p:nvPr/>
        </p:nvSpPr>
        <p:spPr>
          <a:xfrm>
            <a:off x="9963550" y="5228428"/>
            <a:ext cx="30885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3775DB"/>
                </a:solidFill>
              </a:defRPr>
            </a:lvl1pPr>
          </a:lstStyle>
          <a:p>
            <a:r>
              <a:t>K</a:t>
            </a:r>
          </a:p>
        </p:txBody>
      </p:sp>
      <p:sp>
        <p:nvSpPr>
          <p:cNvPr id="1030" name="Tekstvak 40"/>
          <p:cNvSpPr txBox="1"/>
          <p:nvPr/>
        </p:nvSpPr>
        <p:spPr>
          <a:xfrm>
            <a:off x="9330080" y="5320762"/>
            <a:ext cx="2070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3775DB"/>
                </a:solidFill>
              </a:defRPr>
            </a:lvl1pPr>
          </a:lstStyle>
          <a:p>
            <a:r>
              <a:t>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itle 1"/>
          <p:cNvSpPr txBox="1">
            <a:spLocks noGrp="1"/>
          </p:cNvSpPr>
          <p:nvPr>
            <p:ph type="title"/>
          </p:nvPr>
        </p:nvSpPr>
        <p:spPr>
          <a:xfrm>
            <a:off x="838200" y="501675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Diagram – Anatomy of a Transaction: Transaction Header</a:t>
            </a:r>
          </a:p>
        </p:txBody>
      </p:sp>
      <p:sp>
        <p:nvSpPr>
          <p:cNvPr id="103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505324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aphicFrame>
        <p:nvGraphicFramePr>
          <p:cNvPr id="1034" name="Table 53"/>
          <p:cNvGraphicFramePr/>
          <p:nvPr/>
        </p:nvGraphicFramePr>
        <p:xfrm>
          <a:off x="8131340" y="1290512"/>
          <a:ext cx="3931680" cy="51543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18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0539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Transaction header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Payload Visibility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Transaction type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Chaincode Info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Transaction version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Creator Id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Timestamp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Chaincode type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Channel id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Chaincode input args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Transaction id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Timeout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Epoch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K is a detailed view of L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35" name="Rectangle 17"/>
          <p:cNvSpPr/>
          <p:nvPr/>
        </p:nvSpPr>
        <p:spPr>
          <a:xfrm>
            <a:off x="396549" y="3172228"/>
            <a:ext cx="1034259" cy="554670"/>
          </a:xfrm>
          <a:prstGeom prst="rect">
            <a:avLst/>
          </a:prstGeom>
          <a:solidFill>
            <a:srgbClr val="3775DB"/>
          </a:solidFill>
          <a:ln w="12700">
            <a:solidFill>
              <a:srgbClr val="32538F"/>
            </a:solidFill>
            <a:miter/>
          </a:ln>
        </p:spPr>
        <p:txBody>
          <a:bodyPr lIns="45719" rIns="45719"/>
          <a:lstStyle/>
          <a:p>
            <a:pP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6" name="Rechte verbindingslijn 38"/>
          <p:cNvSpPr/>
          <p:nvPr/>
        </p:nvSpPr>
        <p:spPr>
          <a:xfrm flipH="1">
            <a:off x="1405502" y="3073000"/>
            <a:ext cx="566261" cy="163924"/>
          </a:xfrm>
          <a:prstGeom prst="line">
            <a:avLst/>
          </a:prstGeom>
          <a:ln w="28575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7" name="Rechte verbindingslijn 41"/>
          <p:cNvSpPr/>
          <p:nvPr/>
        </p:nvSpPr>
        <p:spPr>
          <a:xfrm flipH="1" flipV="1">
            <a:off x="1405502" y="3314115"/>
            <a:ext cx="566261" cy="705109"/>
          </a:xfrm>
          <a:prstGeom prst="line">
            <a:avLst/>
          </a:prstGeom>
          <a:ln w="28575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40" name="Rechthoek 44"/>
          <p:cNvGrpSpPr/>
          <p:nvPr/>
        </p:nvGrpSpPr>
        <p:grpSpPr>
          <a:xfrm>
            <a:off x="554349" y="3148723"/>
            <a:ext cx="851153" cy="218441"/>
            <a:chOff x="0" y="0"/>
            <a:chExt cx="851152" cy="218440"/>
          </a:xfrm>
        </p:grpSpPr>
        <p:sp>
          <p:nvSpPr>
            <p:cNvPr id="1038" name="Rectangle"/>
            <p:cNvSpPr/>
            <p:nvPr/>
          </p:nvSpPr>
          <p:spPr>
            <a:xfrm>
              <a:off x="0" y="60301"/>
              <a:ext cx="851153" cy="97839"/>
            </a:xfrm>
            <a:prstGeom prst="rect">
              <a:avLst/>
            </a:prstGeom>
            <a:solidFill>
              <a:srgbClr val="FF9A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9" name="Txnhr1"/>
            <p:cNvSpPr txBox="1"/>
            <p:nvPr/>
          </p:nvSpPr>
          <p:spPr>
            <a:xfrm>
              <a:off x="0" y="0"/>
              <a:ext cx="851153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Txnhr1</a:t>
              </a:r>
            </a:p>
          </p:txBody>
        </p:sp>
      </p:grpSp>
      <p:grpSp>
        <p:nvGrpSpPr>
          <p:cNvPr id="1043" name="Rechthoek 46"/>
          <p:cNvGrpSpPr/>
          <p:nvPr/>
        </p:nvGrpSpPr>
        <p:grpSpPr>
          <a:xfrm>
            <a:off x="438391" y="3340025"/>
            <a:ext cx="967110" cy="250848"/>
            <a:chOff x="0" y="0"/>
            <a:chExt cx="967108" cy="250846"/>
          </a:xfrm>
        </p:grpSpPr>
        <p:sp>
          <p:nvSpPr>
            <p:cNvPr id="1041" name="Rectangle"/>
            <p:cNvSpPr/>
            <p:nvPr/>
          </p:nvSpPr>
          <p:spPr>
            <a:xfrm>
              <a:off x="0" y="0"/>
              <a:ext cx="967109" cy="250847"/>
            </a:xfrm>
            <a:prstGeom prst="rect">
              <a:avLst/>
            </a:prstGeom>
            <a:solidFill>
              <a:srgbClr val="B7B7B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2" name="Endlst1"/>
            <p:cNvSpPr txBox="1"/>
            <p:nvPr/>
          </p:nvSpPr>
          <p:spPr>
            <a:xfrm>
              <a:off x="0" y="16203"/>
              <a:ext cx="96710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Endlst1</a:t>
              </a:r>
            </a:p>
          </p:txBody>
        </p:sp>
      </p:grpSp>
      <p:grpSp>
        <p:nvGrpSpPr>
          <p:cNvPr id="1046" name="Rechthoek 47"/>
          <p:cNvGrpSpPr/>
          <p:nvPr/>
        </p:nvGrpSpPr>
        <p:grpSpPr>
          <a:xfrm>
            <a:off x="443185" y="3551273"/>
            <a:ext cx="965049" cy="218441"/>
            <a:chOff x="0" y="0"/>
            <a:chExt cx="965047" cy="218440"/>
          </a:xfrm>
        </p:grpSpPr>
        <p:sp>
          <p:nvSpPr>
            <p:cNvPr id="1044" name="Rectangle"/>
            <p:cNvSpPr/>
            <p:nvPr/>
          </p:nvSpPr>
          <p:spPr>
            <a:xfrm>
              <a:off x="0" y="62209"/>
              <a:ext cx="965048" cy="94022"/>
            </a:xfrm>
            <a:prstGeom prst="rect">
              <a:avLst/>
            </a:prstGeom>
            <a:solidFill>
              <a:srgbClr val="00808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5" name="Res1"/>
            <p:cNvSpPr txBox="1"/>
            <p:nvPr/>
          </p:nvSpPr>
          <p:spPr>
            <a:xfrm>
              <a:off x="0" y="0"/>
              <a:ext cx="96504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Res1</a:t>
              </a:r>
            </a:p>
          </p:txBody>
        </p:sp>
      </p:grpSp>
      <p:sp>
        <p:nvSpPr>
          <p:cNvPr id="1047" name="Rechte verbindingslijn 35"/>
          <p:cNvSpPr/>
          <p:nvPr/>
        </p:nvSpPr>
        <p:spPr>
          <a:xfrm flipH="1">
            <a:off x="10267901" y="5937886"/>
            <a:ext cx="621632" cy="53307"/>
          </a:xfrm>
          <a:prstGeom prst="line">
            <a:avLst/>
          </a:prstGeom>
          <a:ln w="28575">
            <a:solidFill>
              <a:srgbClr val="9B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" name="Rechte verbindingslijn 36"/>
          <p:cNvSpPr/>
          <p:nvPr/>
        </p:nvSpPr>
        <p:spPr>
          <a:xfrm flipH="1" flipV="1">
            <a:off x="10280969" y="6121684"/>
            <a:ext cx="608563" cy="45951"/>
          </a:xfrm>
          <a:prstGeom prst="line">
            <a:avLst/>
          </a:prstGeom>
          <a:ln w="28575">
            <a:solidFill>
              <a:srgbClr val="9B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9" name="Tekstvak 39"/>
          <p:cNvSpPr txBox="1"/>
          <p:nvPr/>
        </p:nvSpPr>
        <p:spPr>
          <a:xfrm>
            <a:off x="10789025" y="5805482"/>
            <a:ext cx="30885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3775DB"/>
                </a:solidFill>
              </a:defRPr>
            </a:lvl1pPr>
          </a:lstStyle>
          <a:p>
            <a:r>
              <a:t>K</a:t>
            </a:r>
          </a:p>
        </p:txBody>
      </p:sp>
      <p:sp>
        <p:nvSpPr>
          <p:cNvPr id="1050" name="Tekstvak 40"/>
          <p:cNvSpPr txBox="1"/>
          <p:nvPr/>
        </p:nvSpPr>
        <p:spPr>
          <a:xfrm>
            <a:off x="10132286" y="5890188"/>
            <a:ext cx="2070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3775DB"/>
                </a:solidFill>
              </a:defRPr>
            </a:lvl1pPr>
          </a:lstStyle>
          <a:p>
            <a:r>
              <a:t>L</a:t>
            </a:r>
          </a:p>
        </p:txBody>
      </p:sp>
      <p:grpSp>
        <p:nvGrpSpPr>
          <p:cNvPr id="1053" name="Rechthoek 42"/>
          <p:cNvGrpSpPr/>
          <p:nvPr/>
        </p:nvGrpSpPr>
        <p:grpSpPr>
          <a:xfrm>
            <a:off x="1971762" y="3052058"/>
            <a:ext cx="5980161" cy="967166"/>
            <a:chOff x="0" y="0"/>
            <a:chExt cx="5980160" cy="967165"/>
          </a:xfrm>
        </p:grpSpPr>
        <p:sp>
          <p:nvSpPr>
            <p:cNvPr id="1051" name="Rectangle"/>
            <p:cNvSpPr/>
            <p:nvPr/>
          </p:nvSpPr>
          <p:spPr>
            <a:xfrm>
              <a:off x="0" y="0"/>
              <a:ext cx="5980161" cy="967165"/>
            </a:xfrm>
            <a:prstGeom prst="rect">
              <a:avLst/>
            </a:prstGeom>
            <a:solidFill>
              <a:srgbClr val="FF9A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2" name="Txnhr1"/>
            <p:cNvSpPr txBox="1"/>
            <p:nvPr/>
          </p:nvSpPr>
          <p:spPr>
            <a:xfrm>
              <a:off x="0" y="0"/>
              <a:ext cx="5980161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Txnhr1</a:t>
              </a:r>
            </a:p>
          </p:txBody>
        </p:sp>
      </p:grpSp>
      <p:grpSp>
        <p:nvGrpSpPr>
          <p:cNvPr id="1056" name="Rectangle 7"/>
          <p:cNvGrpSpPr/>
          <p:nvPr/>
        </p:nvGrpSpPr>
        <p:grpSpPr>
          <a:xfrm>
            <a:off x="2722578" y="3112905"/>
            <a:ext cx="258137" cy="269241"/>
            <a:chOff x="0" y="0"/>
            <a:chExt cx="258136" cy="269240"/>
          </a:xfrm>
        </p:grpSpPr>
        <p:sp>
          <p:nvSpPr>
            <p:cNvPr id="1054" name="Rectangle"/>
            <p:cNvSpPr/>
            <p:nvPr/>
          </p:nvSpPr>
          <p:spPr>
            <a:xfrm>
              <a:off x="0" y="23944"/>
              <a:ext cx="258137" cy="221352"/>
            </a:xfrm>
            <a:prstGeom prst="rect">
              <a:avLst/>
            </a:prstGeom>
            <a:solidFill>
              <a:srgbClr val="9B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5" name="3"/>
            <p:cNvSpPr txBox="1"/>
            <p:nvPr/>
          </p:nvSpPr>
          <p:spPr>
            <a:xfrm>
              <a:off x="0" y="0"/>
              <a:ext cx="258137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059" name="Rectangle 17"/>
          <p:cNvGrpSpPr/>
          <p:nvPr/>
        </p:nvGrpSpPr>
        <p:grpSpPr>
          <a:xfrm>
            <a:off x="3050463" y="3112904"/>
            <a:ext cx="542646" cy="269241"/>
            <a:chOff x="0" y="0"/>
            <a:chExt cx="542644" cy="269240"/>
          </a:xfrm>
        </p:grpSpPr>
        <p:sp>
          <p:nvSpPr>
            <p:cNvPr id="1057" name="Rectangle"/>
            <p:cNvSpPr/>
            <p:nvPr/>
          </p:nvSpPr>
          <p:spPr>
            <a:xfrm>
              <a:off x="0" y="23946"/>
              <a:ext cx="542645" cy="221348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8" name="1.34"/>
            <p:cNvSpPr txBox="1"/>
            <p:nvPr/>
          </p:nvSpPr>
          <p:spPr>
            <a:xfrm>
              <a:off x="0" y="0"/>
              <a:ext cx="54264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1.34</a:t>
              </a:r>
            </a:p>
          </p:txBody>
        </p:sp>
      </p:grpSp>
      <p:grpSp>
        <p:nvGrpSpPr>
          <p:cNvPr id="1062" name="Rechthoek 48"/>
          <p:cNvGrpSpPr/>
          <p:nvPr/>
        </p:nvGrpSpPr>
        <p:grpSpPr>
          <a:xfrm>
            <a:off x="3663567" y="3024004"/>
            <a:ext cx="1844037" cy="447041"/>
            <a:chOff x="0" y="0"/>
            <a:chExt cx="1844036" cy="447040"/>
          </a:xfrm>
        </p:grpSpPr>
        <p:sp>
          <p:nvSpPr>
            <p:cNvPr id="1060" name="Rectangle"/>
            <p:cNvSpPr/>
            <p:nvPr/>
          </p:nvSpPr>
          <p:spPr>
            <a:xfrm>
              <a:off x="0" y="112845"/>
              <a:ext cx="1844037" cy="221349"/>
            </a:xfrm>
            <a:prstGeom prst="rect">
              <a:avLst/>
            </a:prstGeom>
            <a:solidFill>
              <a:srgbClr val="B7B7B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1" name="2017-10-29 17:21:29.7543"/>
            <p:cNvSpPr txBox="1"/>
            <p:nvPr/>
          </p:nvSpPr>
          <p:spPr>
            <a:xfrm>
              <a:off x="0" y="0"/>
              <a:ext cx="1844037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2017-10-29 17:21:29.7543</a:t>
              </a:r>
            </a:p>
          </p:txBody>
        </p:sp>
      </p:grpSp>
      <p:grpSp>
        <p:nvGrpSpPr>
          <p:cNvPr id="1065" name="Rechthoek 49"/>
          <p:cNvGrpSpPr/>
          <p:nvPr/>
        </p:nvGrpSpPr>
        <p:grpSpPr>
          <a:xfrm>
            <a:off x="5577785" y="3112904"/>
            <a:ext cx="593593" cy="269241"/>
            <a:chOff x="0" y="0"/>
            <a:chExt cx="593592" cy="269240"/>
          </a:xfrm>
        </p:grpSpPr>
        <p:sp>
          <p:nvSpPr>
            <p:cNvPr id="1063" name="Rectangle"/>
            <p:cNvSpPr/>
            <p:nvPr/>
          </p:nvSpPr>
          <p:spPr>
            <a:xfrm>
              <a:off x="0" y="23946"/>
              <a:ext cx="593593" cy="221348"/>
            </a:xfrm>
            <a:prstGeom prst="rect">
              <a:avLst/>
            </a:prstGeom>
            <a:solidFill>
              <a:srgbClr val="00C200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4" name="CH03"/>
            <p:cNvSpPr txBox="1"/>
            <p:nvPr/>
          </p:nvSpPr>
          <p:spPr>
            <a:xfrm>
              <a:off x="0" y="0"/>
              <a:ext cx="593593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CH03</a:t>
              </a:r>
            </a:p>
          </p:txBody>
        </p:sp>
      </p:grpSp>
      <p:grpSp>
        <p:nvGrpSpPr>
          <p:cNvPr id="1068" name="Rechthoek 50"/>
          <p:cNvGrpSpPr/>
          <p:nvPr/>
        </p:nvGrpSpPr>
        <p:grpSpPr>
          <a:xfrm>
            <a:off x="6229529" y="3113754"/>
            <a:ext cx="805032" cy="269241"/>
            <a:chOff x="0" y="0"/>
            <a:chExt cx="805030" cy="269240"/>
          </a:xfrm>
        </p:grpSpPr>
        <p:sp>
          <p:nvSpPr>
            <p:cNvPr id="1066" name="Rectangle"/>
            <p:cNvSpPr/>
            <p:nvPr/>
          </p:nvSpPr>
          <p:spPr>
            <a:xfrm>
              <a:off x="0" y="24794"/>
              <a:ext cx="805031" cy="219652"/>
            </a:xfrm>
            <a:prstGeom prst="rect">
              <a:avLst/>
            </a:prstGeom>
            <a:solidFill>
              <a:srgbClr val="8700A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7" name="Tx314159"/>
            <p:cNvSpPr txBox="1"/>
            <p:nvPr/>
          </p:nvSpPr>
          <p:spPr>
            <a:xfrm>
              <a:off x="0" y="0"/>
              <a:ext cx="80503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Tx314159</a:t>
              </a:r>
            </a:p>
          </p:txBody>
        </p:sp>
      </p:grpSp>
      <p:grpSp>
        <p:nvGrpSpPr>
          <p:cNvPr id="1071" name="Rechthoek 51"/>
          <p:cNvGrpSpPr/>
          <p:nvPr/>
        </p:nvGrpSpPr>
        <p:grpSpPr>
          <a:xfrm>
            <a:off x="7116774" y="3115930"/>
            <a:ext cx="237534" cy="269241"/>
            <a:chOff x="0" y="0"/>
            <a:chExt cx="237533" cy="269240"/>
          </a:xfrm>
        </p:grpSpPr>
        <p:sp>
          <p:nvSpPr>
            <p:cNvPr id="1069" name="Rectangle"/>
            <p:cNvSpPr/>
            <p:nvPr/>
          </p:nvSpPr>
          <p:spPr>
            <a:xfrm>
              <a:off x="0" y="26970"/>
              <a:ext cx="237534" cy="215300"/>
            </a:xfrm>
            <a:prstGeom prst="rect">
              <a:avLst/>
            </a:prstGeom>
            <a:solidFill>
              <a:srgbClr val="00808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0" name="0"/>
            <p:cNvSpPr txBox="1"/>
            <p:nvPr/>
          </p:nvSpPr>
          <p:spPr>
            <a:xfrm>
              <a:off x="0" y="0"/>
              <a:ext cx="237534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1074" name="Rechthoek 52"/>
          <p:cNvGrpSpPr/>
          <p:nvPr/>
        </p:nvGrpSpPr>
        <p:grpSpPr>
          <a:xfrm>
            <a:off x="7436524" y="3112904"/>
            <a:ext cx="425469" cy="269241"/>
            <a:chOff x="0" y="0"/>
            <a:chExt cx="425468" cy="269240"/>
          </a:xfrm>
        </p:grpSpPr>
        <p:sp>
          <p:nvSpPr>
            <p:cNvPr id="1072" name="Rectangle"/>
            <p:cNvSpPr/>
            <p:nvPr/>
          </p:nvSpPr>
          <p:spPr>
            <a:xfrm>
              <a:off x="0" y="23946"/>
              <a:ext cx="425469" cy="221348"/>
            </a:xfrm>
            <a:prstGeom prst="rect">
              <a:avLst/>
            </a:prstGeom>
            <a:solidFill>
              <a:srgbClr val="8081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3" name="nil"/>
            <p:cNvSpPr txBox="1"/>
            <p:nvPr/>
          </p:nvSpPr>
          <p:spPr>
            <a:xfrm>
              <a:off x="0" y="0"/>
              <a:ext cx="425469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nil</a:t>
              </a:r>
            </a:p>
          </p:txBody>
        </p:sp>
      </p:grpSp>
      <p:grpSp>
        <p:nvGrpSpPr>
          <p:cNvPr id="1077" name="Rechthoek 54"/>
          <p:cNvGrpSpPr/>
          <p:nvPr/>
        </p:nvGrpSpPr>
        <p:grpSpPr>
          <a:xfrm>
            <a:off x="2722578" y="3411812"/>
            <a:ext cx="3448801" cy="269241"/>
            <a:chOff x="0" y="0"/>
            <a:chExt cx="3448799" cy="269240"/>
          </a:xfrm>
        </p:grpSpPr>
        <p:sp>
          <p:nvSpPr>
            <p:cNvPr id="1075" name="Rectangle"/>
            <p:cNvSpPr/>
            <p:nvPr/>
          </p:nvSpPr>
          <p:spPr>
            <a:xfrm>
              <a:off x="0" y="27332"/>
              <a:ext cx="3448800" cy="214576"/>
            </a:xfrm>
            <a:prstGeom prst="rect">
              <a:avLst/>
            </a:prstGeom>
            <a:solidFill>
              <a:srgbClr val="F21FE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6" name="Chncdinf1"/>
            <p:cNvSpPr txBox="1"/>
            <p:nvPr/>
          </p:nvSpPr>
          <p:spPr>
            <a:xfrm>
              <a:off x="0" y="0"/>
              <a:ext cx="3448800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Chncdinf1</a:t>
              </a:r>
            </a:p>
          </p:txBody>
        </p:sp>
      </p:grpSp>
      <p:grpSp>
        <p:nvGrpSpPr>
          <p:cNvPr id="1080" name="Rechthoek 57"/>
          <p:cNvGrpSpPr/>
          <p:nvPr/>
        </p:nvGrpSpPr>
        <p:grpSpPr>
          <a:xfrm>
            <a:off x="6230508" y="3411811"/>
            <a:ext cx="1631485" cy="269241"/>
            <a:chOff x="0" y="0"/>
            <a:chExt cx="1631483" cy="269240"/>
          </a:xfrm>
        </p:grpSpPr>
        <p:sp>
          <p:nvSpPr>
            <p:cNvPr id="1078" name="Rectangle"/>
            <p:cNvSpPr/>
            <p:nvPr/>
          </p:nvSpPr>
          <p:spPr>
            <a:xfrm>
              <a:off x="0" y="27332"/>
              <a:ext cx="1631484" cy="214576"/>
            </a:xfrm>
            <a:prstGeom prst="rect">
              <a:avLst/>
            </a:prstGeom>
            <a:solidFill>
              <a:srgbClr val="BE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9" name="Cid1"/>
            <p:cNvSpPr txBox="1"/>
            <p:nvPr/>
          </p:nvSpPr>
          <p:spPr>
            <a:xfrm>
              <a:off x="0" y="0"/>
              <a:ext cx="1631484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Cid1</a:t>
              </a:r>
            </a:p>
          </p:txBody>
        </p:sp>
      </p:grpSp>
      <p:grpSp>
        <p:nvGrpSpPr>
          <p:cNvPr id="1083" name="Rechthoek 58"/>
          <p:cNvGrpSpPr/>
          <p:nvPr/>
        </p:nvGrpSpPr>
        <p:grpSpPr>
          <a:xfrm>
            <a:off x="2734255" y="3705856"/>
            <a:ext cx="1153688" cy="269241"/>
            <a:chOff x="0" y="0"/>
            <a:chExt cx="1153687" cy="269240"/>
          </a:xfrm>
        </p:grpSpPr>
        <p:sp>
          <p:nvSpPr>
            <p:cNvPr id="1081" name="Rectangle"/>
            <p:cNvSpPr/>
            <p:nvPr/>
          </p:nvSpPr>
          <p:spPr>
            <a:xfrm>
              <a:off x="0" y="31977"/>
              <a:ext cx="1153688" cy="205286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2" name="????????"/>
            <p:cNvSpPr txBox="1"/>
            <p:nvPr/>
          </p:nvSpPr>
          <p:spPr>
            <a:xfrm>
              <a:off x="0" y="0"/>
              <a:ext cx="1153688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????????</a:t>
              </a:r>
            </a:p>
          </p:txBody>
        </p:sp>
      </p:grpSp>
      <p:grpSp>
        <p:nvGrpSpPr>
          <p:cNvPr id="1086" name="Rechthoek 59"/>
          <p:cNvGrpSpPr/>
          <p:nvPr/>
        </p:nvGrpSpPr>
        <p:grpSpPr>
          <a:xfrm>
            <a:off x="3970158" y="3608473"/>
            <a:ext cx="3064403" cy="447041"/>
            <a:chOff x="0" y="0"/>
            <a:chExt cx="3064402" cy="447040"/>
          </a:xfrm>
        </p:grpSpPr>
        <p:sp>
          <p:nvSpPr>
            <p:cNvPr id="1084" name="Rectangle"/>
            <p:cNvSpPr/>
            <p:nvPr/>
          </p:nvSpPr>
          <p:spPr>
            <a:xfrm>
              <a:off x="0" y="126189"/>
              <a:ext cx="3064403" cy="19466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5" name="&lt; “add”, “peugeot”, “205”, “purple”, “michel”&gt;"/>
            <p:cNvSpPr txBox="1"/>
            <p:nvPr/>
          </p:nvSpPr>
          <p:spPr>
            <a:xfrm>
              <a:off x="0" y="0"/>
              <a:ext cx="3064403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&lt; “add”, “peugeot”, “205”, “purple”, “michel”&gt;</a:t>
              </a:r>
            </a:p>
          </p:txBody>
        </p:sp>
      </p:grpSp>
      <p:grpSp>
        <p:nvGrpSpPr>
          <p:cNvPr id="1089" name="Rechthoek 60"/>
          <p:cNvGrpSpPr/>
          <p:nvPr/>
        </p:nvGrpSpPr>
        <p:grpSpPr>
          <a:xfrm>
            <a:off x="7122810" y="3684028"/>
            <a:ext cx="593593" cy="269241"/>
            <a:chOff x="0" y="0"/>
            <a:chExt cx="593592" cy="269240"/>
          </a:xfrm>
        </p:grpSpPr>
        <p:sp>
          <p:nvSpPr>
            <p:cNvPr id="1087" name="Rectangle"/>
            <p:cNvSpPr/>
            <p:nvPr/>
          </p:nvSpPr>
          <p:spPr>
            <a:xfrm>
              <a:off x="0" y="23946"/>
              <a:ext cx="593593" cy="221348"/>
            </a:xfrm>
            <a:prstGeom prst="rect">
              <a:avLst/>
            </a:prstGeom>
            <a:solidFill>
              <a:srgbClr val="A26B24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8" name="9000"/>
            <p:cNvSpPr txBox="1"/>
            <p:nvPr/>
          </p:nvSpPr>
          <p:spPr>
            <a:xfrm>
              <a:off x="0" y="0"/>
              <a:ext cx="593593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9000</a:t>
              </a:r>
            </a:p>
          </p:txBody>
        </p:sp>
      </p:grpSp>
      <p:sp>
        <p:nvSpPr>
          <p:cNvPr id="1090" name="Rechthoek 61"/>
          <p:cNvSpPr/>
          <p:nvPr/>
        </p:nvSpPr>
        <p:spPr>
          <a:xfrm>
            <a:off x="8186466" y="1661356"/>
            <a:ext cx="805689" cy="130303"/>
          </a:xfrm>
          <a:prstGeom prst="rect">
            <a:avLst/>
          </a:prstGeom>
          <a:solidFill>
            <a:srgbClr val="FF9A00"/>
          </a:solidFill>
          <a:ln w="12700">
            <a:solidFill>
              <a:srgbClr val="32538F"/>
            </a:solidFill>
            <a:miter/>
          </a:ln>
        </p:spPr>
        <p:txBody>
          <a:bodyPr lIns="45719" rIns="45719"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1" name="Rectangle 7"/>
          <p:cNvSpPr/>
          <p:nvPr/>
        </p:nvSpPr>
        <p:spPr>
          <a:xfrm>
            <a:off x="8460243" y="2394725"/>
            <a:ext cx="258137" cy="221351"/>
          </a:xfrm>
          <a:prstGeom prst="rect">
            <a:avLst/>
          </a:prstGeom>
          <a:solidFill>
            <a:srgbClr val="9B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2" name="Rectangle 17"/>
          <p:cNvSpPr/>
          <p:nvPr/>
        </p:nvSpPr>
        <p:spPr>
          <a:xfrm>
            <a:off x="8317989" y="3114506"/>
            <a:ext cx="542645" cy="221349"/>
          </a:xfrm>
          <a:prstGeom prst="rect">
            <a:avLst/>
          </a:prstGeom>
          <a:solidFill>
            <a:srgbClr val="3775D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3" name="Rechthoek 64"/>
          <p:cNvSpPr/>
          <p:nvPr/>
        </p:nvSpPr>
        <p:spPr>
          <a:xfrm>
            <a:off x="8187748" y="3821038"/>
            <a:ext cx="804408" cy="221349"/>
          </a:xfrm>
          <a:prstGeom prst="rect">
            <a:avLst/>
          </a:prstGeom>
          <a:solidFill>
            <a:srgbClr val="B7B7B7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4" name="Rechthoek 66"/>
          <p:cNvSpPr/>
          <p:nvPr/>
        </p:nvSpPr>
        <p:spPr>
          <a:xfrm>
            <a:off x="8292514" y="4527568"/>
            <a:ext cx="593593" cy="221349"/>
          </a:xfrm>
          <a:prstGeom prst="rect">
            <a:avLst/>
          </a:prstGeom>
          <a:solidFill>
            <a:srgbClr val="00C200"/>
          </a:solidFill>
          <a:ln w="12700">
            <a:solidFill>
              <a:srgbClr val="2F528F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5" name="Rechthoek 67"/>
          <p:cNvSpPr/>
          <p:nvPr/>
        </p:nvSpPr>
        <p:spPr>
          <a:xfrm>
            <a:off x="8186466" y="5234099"/>
            <a:ext cx="805032" cy="219652"/>
          </a:xfrm>
          <a:prstGeom prst="rect">
            <a:avLst/>
          </a:prstGeom>
          <a:solidFill>
            <a:srgbClr val="8700A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6" name="Rechthoek 68"/>
          <p:cNvSpPr/>
          <p:nvPr/>
        </p:nvSpPr>
        <p:spPr>
          <a:xfrm>
            <a:off x="8432247" y="5959442"/>
            <a:ext cx="237534" cy="215299"/>
          </a:xfrm>
          <a:prstGeom prst="rect">
            <a:avLst/>
          </a:prstGeom>
          <a:solidFill>
            <a:srgbClr val="00808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7" name="Rechthoek 69"/>
          <p:cNvSpPr/>
          <p:nvPr/>
        </p:nvSpPr>
        <p:spPr>
          <a:xfrm>
            <a:off x="10386700" y="1605888"/>
            <a:ext cx="425469" cy="221349"/>
          </a:xfrm>
          <a:prstGeom prst="rect">
            <a:avLst/>
          </a:prstGeom>
          <a:solidFill>
            <a:srgbClr val="8081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8" name="Rechthoek 70"/>
          <p:cNvSpPr/>
          <p:nvPr/>
        </p:nvSpPr>
        <p:spPr>
          <a:xfrm>
            <a:off x="10235124" y="2394833"/>
            <a:ext cx="768039" cy="221349"/>
          </a:xfrm>
          <a:prstGeom prst="rect">
            <a:avLst/>
          </a:prstGeom>
          <a:solidFill>
            <a:srgbClr val="F21FEC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9" name="Rechthoek 71"/>
          <p:cNvSpPr/>
          <p:nvPr/>
        </p:nvSpPr>
        <p:spPr>
          <a:xfrm>
            <a:off x="10237602" y="3114506"/>
            <a:ext cx="765561" cy="221349"/>
          </a:xfrm>
          <a:prstGeom prst="rect">
            <a:avLst/>
          </a:prstGeom>
          <a:solidFill>
            <a:srgbClr val="BEFF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0" name="Rechthoek 72"/>
          <p:cNvSpPr/>
          <p:nvPr/>
        </p:nvSpPr>
        <p:spPr>
          <a:xfrm>
            <a:off x="10235124" y="3823117"/>
            <a:ext cx="768039" cy="219270"/>
          </a:xfrm>
          <a:prstGeom prst="rect">
            <a:avLst/>
          </a:prstGeom>
          <a:solidFill>
            <a:srgbClr val="FF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1" name="Rechthoek 73"/>
          <p:cNvSpPr/>
          <p:nvPr/>
        </p:nvSpPr>
        <p:spPr>
          <a:xfrm>
            <a:off x="10235124" y="4527568"/>
            <a:ext cx="768039" cy="221349"/>
          </a:xfrm>
          <a:prstGeom prst="rect">
            <a:avLst/>
          </a:prstGeom>
          <a:solidFill>
            <a:srgbClr val="00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2" name="Rechthoek 74"/>
          <p:cNvSpPr/>
          <p:nvPr/>
        </p:nvSpPr>
        <p:spPr>
          <a:xfrm>
            <a:off x="10319487" y="5249321"/>
            <a:ext cx="593593" cy="221349"/>
          </a:xfrm>
          <a:prstGeom prst="rect">
            <a:avLst/>
          </a:prstGeom>
          <a:solidFill>
            <a:srgbClr val="A26B24"/>
          </a:solidFill>
          <a:ln w="12700">
            <a:solidFill>
              <a:srgbClr val="2F528F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Title 1"/>
          <p:cNvSpPr txBox="1">
            <a:spLocks noGrp="1"/>
          </p:cNvSpPr>
          <p:nvPr>
            <p:ph type="title"/>
          </p:nvPr>
        </p:nvSpPr>
        <p:spPr>
          <a:xfrm>
            <a:off x="838200" y="501675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Diagram – Anatomy of a Transaction: Endorser List</a:t>
            </a:r>
          </a:p>
        </p:txBody>
      </p:sp>
      <p:sp>
        <p:nvSpPr>
          <p:cNvPr id="110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505324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1106" name="Table 53"/>
          <p:cNvGraphicFramePr/>
          <p:nvPr/>
        </p:nvGraphicFramePr>
        <p:xfrm>
          <a:off x="8981954" y="1460537"/>
          <a:ext cx="2432027" cy="35948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18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Endorser list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Endorser certificate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Endorser public key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Endorser signature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K is a detailed view of L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07" name="Rectangle 17"/>
          <p:cNvSpPr/>
          <p:nvPr/>
        </p:nvSpPr>
        <p:spPr>
          <a:xfrm>
            <a:off x="396549" y="3172228"/>
            <a:ext cx="1034259" cy="554670"/>
          </a:xfrm>
          <a:prstGeom prst="rect">
            <a:avLst/>
          </a:prstGeom>
          <a:solidFill>
            <a:srgbClr val="3775DB"/>
          </a:solidFill>
          <a:ln w="12700">
            <a:solidFill>
              <a:srgbClr val="32538F"/>
            </a:solidFill>
            <a:miter/>
          </a:ln>
        </p:spPr>
        <p:txBody>
          <a:bodyPr lIns="45719" rIns="45719"/>
          <a:lstStyle/>
          <a:p>
            <a:pP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8" name="Rechte verbindingslijn 38"/>
          <p:cNvSpPr/>
          <p:nvPr/>
        </p:nvSpPr>
        <p:spPr>
          <a:xfrm flipH="1">
            <a:off x="1405501" y="2758343"/>
            <a:ext cx="813378" cy="581684"/>
          </a:xfrm>
          <a:prstGeom prst="line">
            <a:avLst/>
          </a:prstGeom>
          <a:ln w="28575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9" name="Rechte verbindingslijn 41"/>
          <p:cNvSpPr/>
          <p:nvPr/>
        </p:nvSpPr>
        <p:spPr>
          <a:xfrm flipH="1" flipV="1">
            <a:off x="1405501" y="3586112"/>
            <a:ext cx="838684" cy="581918"/>
          </a:xfrm>
          <a:prstGeom prst="line">
            <a:avLst/>
          </a:prstGeom>
          <a:ln w="28575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12" name="Rechthoek 44"/>
          <p:cNvGrpSpPr/>
          <p:nvPr/>
        </p:nvGrpSpPr>
        <p:grpSpPr>
          <a:xfrm>
            <a:off x="554349" y="3148723"/>
            <a:ext cx="851153" cy="218441"/>
            <a:chOff x="0" y="0"/>
            <a:chExt cx="851152" cy="218440"/>
          </a:xfrm>
        </p:grpSpPr>
        <p:sp>
          <p:nvSpPr>
            <p:cNvPr id="1110" name="Rectangle"/>
            <p:cNvSpPr/>
            <p:nvPr/>
          </p:nvSpPr>
          <p:spPr>
            <a:xfrm>
              <a:off x="0" y="60301"/>
              <a:ext cx="851153" cy="97839"/>
            </a:xfrm>
            <a:prstGeom prst="rect">
              <a:avLst/>
            </a:prstGeom>
            <a:solidFill>
              <a:srgbClr val="FF9A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1" name="Txnhr1"/>
            <p:cNvSpPr txBox="1"/>
            <p:nvPr/>
          </p:nvSpPr>
          <p:spPr>
            <a:xfrm>
              <a:off x="0" y="0"/>
              <a:ext cx="851153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Txnhr1</a:t>
              </a:r>
            </a:p>
          </p:txBody>
        </p:sp>
      </p:grpSp>
      <p:grpSp>
        <p:nvGrpSpPr>
          <p:cNvPr id="1115" name="Rechthoek 46"/>
          <p:cNvGrpSpPr/>
          <p:nvPr/>
        </p:nvGrpSpPr>
        <p:grpSpPr>
          <a:xfrm>
            <a:off x="438391" y="3340025"/>
            <a:ext cx="967110" cy="250848"/>
            <a:chOff x="0" y="0"/>
            <a:chExt cx="967108" cy="250846"/>
          </a:xfrm>
        </p:grpSpPr>
        <p:sp>
          <p:nvSpPr>
            <p:cNvPr id="1113" name="Rectangle"/>
            <p:cNvSpPr/>
            <p:nvPr/>
          </p:nvSpPr>
          <p:spPr>
            <a:xfrm>
              <a:off x="0" y="0"/>
              <a:ext cx="967109" cy="250847"/>
            </a:xfrm>
            <a:prstGeom prst="rect">
              <a:avLst/>
            </a:prstGeom>
            <a:solidFill>
              <a:srgbClr val="B7B7B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4" name="Endlst1"/>
            <p:cNvSpPr txBox="1"/>
            <p:nvPr/>
          </p:nvSpPr>
          <p:spPr>
            <a:xfrm>
              <a:off x="0" y="16203"/>
              <a:ext cx="96710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Endlst1</a:t>
              </a:r>
            </a:p>
          </p:txBody>
        </p:sp>
      </p:grpSp>
      <p:grpSp>
        <p:nvGrpSpPr>
          <p:cNvPr id="1118" name="Rechthoek 47"/>
          <p:cNvGrpSpPr/>
          <p:nvPr/>
        </p:nvGrpSpPr>
        <p:grpSpPr>
          <a:xfrm>
            <a:off x="443185" y="3551273"/>
            <a:ext cx="965049" cy="218441"/>
            <a:chOff x="0" y="0"/>
            <a:chExt cx="965047" cy="218440"/>
          </a:xfrm>
        </p:grpSpPr>
        <p:sp>
          <p:nvSpPr>
            <p:cNvPr id="1116" name="Rectangle"/>
            <p:cNvSpPr/>
            <p:nvPr/>
          </p:nvSpPr>
          <p:spPr>
            <a:xfrm>
              <a:off x="0" y="62209"/>
              <a:ext cx="965048" cy="94022"/>
            </a:xfrm>
            <a:prstGeom prst="rect">
              <a:avLst/>
            </a:prstGeom>
            <a:solidFill>
              <a:srgbClr val="00808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7" name="Res1"/>
            <p:cNvSpPr txBox="1"/>
            <p:nvPr/>
          </p:nvSpPr>
          <p:spPr>
            <a:xfrm>
              <a:off x="0" y="0"/>
              <a:ext cx="96504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Res1</a:t>
              </a:r>
            </a:p>
          </p:txBody>
        </p:sp>
      </p:grpSp>
      <p:sp>
        <p:nvSpPr>
          <p:cNvPr id="1119" name="Rechte verbindingslijn 35"/>
          <p:cNvSpPr/>
          <p:nvPr/>
        </p:nvSpPr>
        <p:spPr>
          <a:xfrm flipH="1">
            <a:off x="9076625" y="4559462"/>
            <a:ext cx="621632" cy="53307"/>
          </a:xfrm>
          <a:prstGeom prst="line">
            <a:avLst/>
          </a:prstGeom>
          <a:ln w="28575">
            <a:solidFill>
              <a:srgbClr val="9B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0" name="Rechte verbindingslijn 36"/>
          <p:cNvSpPr/>
          <p:nvPr/>
        </p:nvSpPr>
        <p:spPr>
          <a:xfrm flipH="1" flipV="1">
            <a:off x="9089693" y="4743260"/>
            <a:ext cx="608563" cy="45951"/>
          </a:xfrm>
          <a:prstGeom prst="line">
            <a:avLst/>
          </a:prstGeom>
          <a:ln w="28575">
            <a:solidFill>
              <a:srgbClr val="9B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1" name="Tekstvak 39"/>
          <p:cNvSpPr txBox="1"/>
          <p:nvPr/>
        </p:nvSpPr>
        <p:spPr>
          <a:xfrm>
            <a:off x="9597749" y="4427058"/>
            <a:ext cx="30885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3775DB"/>
                </a:solidFill>
              </a:defRPr>
            </a:lvl1pPr>
          </a:lstStyle>
          <a:p>
            <a:r>
              <a:t>K</a:t>
            </a:r>
          </a:p>
        </p:txBody>
      </p:sp>
      <p:sp>
        <p:nvSpPr>
          <p:cNvPr id="1122" name="Tekstvak 40"/>
          <p:cNvSpPr txBox="1"/>
          <p:nvPr/>
        </p:nvSpPr>
        <p:spPr>
          <a:xfrm>
            <a:off x="8941010" y="4511764"/>
            <a:ext cx="2070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3775DB"/>
                </a:solidFill>
              </a:defRPr>
            </a:lvl1pPr>
          </a:lstStyle>
          <a:p>
            <a:r>
              <a:t>L</a:t>
            </a:r>
          </a:p>
        </p:txBody>
      </p:sp>
      <p:grpSp>
        <p:nvGrpSpPr>
          <p:cNvPr id="1125" name="Rechthoek 55"/>
          <p:cNvGrpSpPr/>
          <p:nvPr/>
        </p:nvGrpSpPr>
        <p:grpSpPr>
          <a:xfrm>
            <a:off x="2244182" y="2758343"/>
            <a:ext cx="5452324" cy="1414213"/>
            <a:chOff x="0" y="0"/>
            <a:chExt cx="5452322" cy="1414212"/>
          </a:xfrm>
        </p:grpSpPr>
        <p:sp>
          <p:nvSpPr>
            <p:cNvPr id="1123" name="Rectangle"/>
            <p:cNvSpPr/>
            <p:nvPr/>
          </p:nvSpPr>
          <p:spPr>
            <a:xfrm>
              <a:off x="-1" y="-1"/>
              <a:ext cx="5452324" cy="1414214"/>
            </a:xfrm>
            <a:prstGeom prst="rect">
              <a:avLst/>
            </a:prstGeom>
            <a:solidFill>
              <a:srgbClr val="B7B7B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4" name="Endlst1"/>
            <p:cNvSpPr txBox="1"/>
            <p:nvPr/>
          </p:nvSpPr>
          <p:spPr>
            <a:xfrm>
              <a:off x="-1" y="-1"/>
              <a:ext cx="545232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Endlst1</a:t>
              </a:r>
            </a:p>
          </p:txBody>
        </p:sp>
      </p:grpSp>
      <p:grpSp>
        <p:nvGrpSpPr>
          <p:cNvPr id="1128" name="Rechthoek 56"/>
          <p:cNvGrpSpPr/>
          <p:nvPr/>
        </p:nvGrpSpPr>
        <p:grpSpPr>
          <a:xfrm>
            <a:off x="3082863" y="2834876"/>
            <a:ext cx="1079704" cy="337352"/>
            <a:chOff x="0" y="0"/>
            <a:chExt cx="1079702" cy="337351"/>
          </a:xfrm>
        </p:grpSpPr>
        <p:sp>
          <p:nvSpPr>
            <p:cNvPr id="1126" name="Rectangle"/>
            <p:cNvSpPr/>
            <p:nvPr/>
          </p:nvSpPr>
          <p:spPr>
            <a:xfrm>
              <a:off x="0" y="-1"/>
              <a:ext cx="1079703" cy="337353"/>
            </a:xfrm>
            <a:prstGeom prst="rect">
              <a:avLst/>
            </a:prstGeom>
            <a:solidFill>
              <a:srgbClr val="00C200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7" name="Endcert1"/>
            <p:cNvSpPr txBox="1"/>
            <p:nvPr/>
          </p:nvSpPr>
          <p:spPr>
            <a:xfrm>
              <a:off x="0" y="21355"/>
              <a:ext cx="107970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Endcert1</a:t>
              </a:r>
            </a:p>
          </p:txBody>
        </p:sp>
      </p:grpSp>
      <p:grpSp>
        <p:nvGrpSpPr>
          <p:cNvPr id="1131" name="Rechthoek 65"/>
          <p:cNvGrpSpPr/>
          <p:nvPr/>
        </p:nvGrpSpPr>
        <p:grpSpPr>
          <a:xfrm>
            <a:off x="6656951" y="2834876"/>
            <a:ext cx="931205" cy="337352"/>
            <a:chOff x="0" y="0"/>
            <a:chExt cx="931204" cy="337351"/>
          </a:xfrm>
        </p:grpSpPr>
        <p:sp>
          <p:nvSpPr>
            <p:cNvPr id="1129" name="Rectangle"/>
            <p:cNvSpPr/>
            <p:nvPr/>
          </p:nvSpPr>
          <p:spPr>
            <a:xfrm>
              <a:off x="-1" y="-1"/>
              <a:ext cx="931206" cy="337353"/>
            </a:xfrm>
            <a:prstGeom prst="rect">
              <a:avLst/>
            </a:prstGeom>
            <a:solidFill>
              <a:srgbClr val="8700A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0" name="Sig1"/>
            <p:cNvSpPr txBox="1"/>
            <p:nvPr/>
          </p:nvSpPr>
          <p:spPr>
            <a:xfrm>
              <a:off x="-1" y="21355"/>
              <a:ext cx="931206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Sig1</a:t>
              </a:r>
            </a:p>
          </p:txBody>
        </p:sp>
      </p:grpSp>
      <p:grpSp>
        <p:nvGrpSpPr>
          <p:cNvPr id="1134" name="Rechthoek 75"/>
          <p:cNvGrpSpPr/>
          <p:nvPr/>
        </p:nvGrpSpPr>
        <p:grpSpPr>
          <a:xfrm>
            <a:off x="3082863" y="3248761"/>
            <a:ext cx="1079704" cy="337352"/>
            <a:chOff x="0" y="0"/>
            <a:chExt cx="1079702" cy="337351"/>
          </a:xfrm>
        </p:grpSpPr>
        <p:sp>
          <p:nvSpPr>
            <p:cNvPr id="1132" name="Rectangle"/>
            <p:cNvSpPr/>
            <p:nvPr/>
          </p:nvSpPr>
          <p:spPr>
            <a:xfrm>
              <a:off x="0" y="-1"/>
              <a:ext cx="1079703" cy="337353"/>
            </a:xfrm>
            <a:prstGeom prst="rect">
              <a:avLst/>
            </a:prstGeom>
            <a:solidFill>
              <a:srgbClr val="00C200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3" name="Endcert2"/>
            <p:cNvSpPr txBox="1"/>
            <p:nvPr/>
          </p:nvSpPr>
          <p:spPr>
            <a:xfrm>
              <a:off x="0" y="21355"/>
              <a:ext cx="107970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Endcert2</a:t>
              </a:r>
            </a:p>
          </p:txBody>
        </p:sp>
      </p:grpSp>
      <p:grpSp>
        <p:nvGrpSpPr>
          <p:cNvPr id="1137" name="Rechthoek 76"/>
          <p:cNvGrpSpPr/>
          <p:nvPr/>
        </p:nvGrpSpPr>
        <p:grpSpPr>
          <a:xfrm>
            <a:off x="6656951" y="3248761"/>
            <a:ext cx="931205" cy="337352"/>
            <a:chOff x="0" y="0"/>
            <a:chExt cx="931204" cy="337351"/>
          </a:xfrm>
        </p:grpSpPr>
        <p:sp>
          <p:nvSpPr>
            <p:cNvPr id="1135" name="Rectangle"/>
            <p:cNvSpPr/>
            <p:nvPr/>
          </p:nvSpPr>
          <p:spPr>
            <a:xfrm>
              <a:off x="-1" y="-1"/>
              <a:ext cx="931206" cy="337353"/>
            </a:xfrm>
            <a:prstGeom prst="rect">
              <a:avLst/>
            </a:prstGeom>
            <a:solidFill>
              <a:srgbClr val="8700A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6" name="Sig2"/>
            <p:cNvSpPr txBox="1"/>
            <p:nvPr/>
          </p:nvSpPr>
          <p:spPr>
            <a:xfrm>
              <a:off x="-1" y="21355"/>
              <a:ext cx="931206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Sig2</a:t>
              </a:r>
            </a:p>
          </p:txBody>
        </p:sp>
      </p:grpSp>
      <p:grpSp>
        <p:nvGrpSpPr>
          <p:cNvPr id="1140" name="Rechthoek 77"/>
          <p:cNvGrpSpPr/>
          <p:nvPr/>
        </p:nvGrpSpPr>
        <p:grpSpPr>
          <a:xfrm>
            <a:off x="3082863" y="3673364"/>
            <a:ext cx="1079704" cy="337352"/>
            <a:chOff x="0" y="0"/>
            <a:chExt cx="1079702" cy="337351"/>
          </a:xfrm>
        </p:grpSpPr>
        <p:sp>
          <p:nvSpPr>
            <p:cNvPr id="1138" name="Rectangle"/>
            <p:cNvSpPr/>
            <p:nvPr/>
          </p:nvSpPr>
          <p:spPr>
            <a:xfrm>
              <a:off x="0" y="-1"/>
              <a:ext cx="1079703" cy="337353"/>
            </a:xfrm>
            <a:prstGeom prst="rect">
              <a:avLst/>
            </a:prstGeom>
            <a:solidFill>
              <a:srgbClr val="00C200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9" name="Endcert3"/>
            <p:cNvSpPr txBox="1"/>
            <p:nvPr/>
          </p:nvSpPr>
          <p:spPr>
            <a:xfrm>
              <a:off x="0" y="21355"/>
              <a:ext cx="107970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Endcert3</a:t>
              </a:r>
            </a:p>
          </p:txBody>
        </p:sp>
      </p:grpSp>
      <p:grpSp>
        <p:nvGrpSpPr>
          <p:cNvPr id="1143" name="Rechthoek 78"/>
          <p:cNvGrpSpPr/>
          <p:nvPr/>
        </p:nvGrpSpPr>
        <p:grpSpPr>
          <a:xfrm>
            <a:off x="6656951" y="3673364"/>
            <a:ext cx="931205" cy="337352"/>
            <a:chOff x="0" y="0"/>
            <a:chExt cx="931204" cy="337351"/>
          </a:xfrm>
        </p:grpSpPr>
        <p:sp>
          <p:nvSpPr>
            <p:cNvPr id="1141" name="Rectangle"/>
            <p:cNvSpPr/>
            <p:nvPr/>
          </p:nvSpPr>
          <p:spPr>
            <a:xfrm>
              <a:off x="-1" y="-1"/>
              <a:ext cx="931206" cy="337353"/>
            </a:xfrm>
            <a:prstGeom prst="rect">
              <a:avLst/>
            </a:prstGeom>
            <a:solidFill>
              <a:srgbClr val="8700A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2" name="Sig3"/>
            <p:cNvSpPr txBox="1"/>
            <p:nvPr/>
          </p:nvSpPr>
          <p:spPr>
            <a:xfrm>
              <a:off x="-1" y="21355"/>
              <a:ext cx="931206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Sig3</a:t>
              </a:r>
            </a:p>
          </p:txBody>
        </p:sp>
      </p:grpSp>
      <p:grpSp>
        <p:nvGrpSpPr>
          <p:cNvPr id="1146" name="Rectangle 5"/>
          <p:cNvGrpSpPr/>
          <p:nvPr/>
        </p:nvGrpSpPr>
        <p:grpSpPr>
          <a:xfrm>
            <a:off x="4289027" y="2834876"/>
            <a:ext cx="2253660" cy="337352"/>
            <a:chOff x="0" y="0"/>
            <a:chExt cx="2253659" cy="337351"/>
          </a:xfrm>
        </p:grpSpPr>
        <p:sp>
          <p:nvSpPr>
            <p:cNvPr id="1144" name="Rectangle"/>
            <p:cNvSpPr/>
            <p:nvPr/>
          </p:nvSpPr>
          <p:spPr>
            <a:xfrm>
              <a:off x="0" y="-1"/>
              <a:ext cx="2253660" cy="337353"/>
            </a:xfrm>
            <a:prstGeom prst="rect">
              <a:avLst/>
            </a:prstGeom>
            <a:solidFill>
              <a:srgbClr val="9B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5" name="Endky1"/>
            <p:cNvSpPr txBox="1"/>
            <p:nvPr/>
          </p:nvSpPr>
          <p:spPr>
            <a:xfrm>
              <a:off x="0" y="21355"/>
              <a:ext cx="225366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Endky1</a:t>
              </a:r>
            </a:p>
          </p:txBody>
        </p:sp>
      </p:grpSp>
      <p:grpSp>
        <p:nvGrpSpPr>
          <p:cNvPr id="1149" name="Rectangle 5"/>
          <p:cNvGrpSpPr/>
          <p:nvPr/>
        </p:nvGrpSpPr>
        <p:grpSpPr>
          <a:xfrm>
            <a:off x="4282928" y="3248760"/>
            <a:ext cx="2253661" cy="337353"/>
            <a:chOff x="0" y="0"/>
            <a:chExt cx="2253659" cy="337351"/>
          </a:xfrm>
        </p:grpSpPr>
        <p:sp>
          <p:nvSpPr>
            <p:cNvPr id="1147" name="Rectangle"/>
            <p:cNvSpPr/>
            <p:nvPr/>
          </p:nvSpPr>
          <p:spPr>
            <a:xfrm>
              <a:off x="0" y="-1"/>
              <a:ext cx="2253660" cy="337353"/>
            </a:xfrm>
            <a:prstGeom prst="rect">
              <a:avLst/>
            </a:prstGeom>
            <a:solidFill>
              <a:srgbClr val="9B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8" name="Endky2"/>
            <p:cNvSpPr txBox="1"/>
            <p:nvPr/>
          </p:nvSpPr>
          <p:spPr>
            <a:xfrm>
              <a:off x="0" y="21355"/>
              <a:ext cx="225366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Endky2</a:t>
              </a:r>
            </a:p>
          </p:txBody>
        </p:sp>
      </p:grpSp>
      <p:grpSp>
        <p:nvGrpSpPr>
          <p:cNvPr id="1152" name="Rectangle 5"/>
          <p:cNvGrpSpPr/>
          <p:nvPr/>
        </p:nvGrpSpPr>
        <p:grpSpPr>
          <a:xfrm>
            <a:off x="4282928" y="3673362"/>
            <a:ext cx="2253661" cy="337352"/>
            <a:chOff x="0" y="0"/>
            <a:chExt cx="2253659" cy="337351"/>
          </a:xfrm>
        </p:grpSpPr>
        <p:sp>
          <p:nvSpPr>
            <p:cNvPr id="1150" name="Rectangle"/>
            <p:cNvSpPr/>
            <p:nvPr/>
          </p:nvSpPr>
          <p:spPr>
            <a:xfrm>
              <a:off x="0" y="-1"/>
              <a:ext cx="2253660" cy="337353"/>
            </a:xfrm>
            <a:prstGeom prst="rect">
              <a:avLst/>
            </a:prstGeom>
            <a:solidFill>
              <a:srgbClr val="9B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51" name="Endky3"/>
            <p:cNvSpPr txBox="1"/>
            <p:nvPr/>
          </p:nvSpPr>
          <p:spPr>
            <a:xfrm>
              <a:off x="0" y="21355"/>
              <a:ext cx="225366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Endky3</a:t>
              </a:r>
            </a:p>
          </p:txBody>
        </p:sp>
      </p:grpSp>
      <p:sp>
        <p:nvSpPr>
          <p:cNvPr id="1153" name="Rechthoek 83"/>
          <p:cNvSpPr/>
          <p:nvPr/>
        </p:nvSpPr>
        <p:spPr>
          <a:xfrm>
            <a:off x="9105941" y="1639965"/>
            <a:ext cx="692721" cy="349985"/>
          </a:xfrm>
          <a:prstGeom prst="rect">
            <a:avLst/>
          </a:prstGeom>
          <a:solidFill>
            <a:srgbClr val="B7B7B7"/>
          </a:solidFill>
          <a:ln w="12700">
            <a:solidFill>
              <a:srgbClr val="32538F"/>
            </a:solidFill>
            <a:miter/>
          </a:ln>
        </p:spPr>
        <p:txBody>
          <a:bodyPr lIns="45719" rIns="45719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4" name="Rechthoek 84"/>
          <p:cNvSpPr/>
          <p:nvPr/>
        </p:nvSpPr>
        <p:spPr>
          <a:xfrm>
            <a:off x="9284548" y="2477859"/>
            <a:ext cx="347443" cy="140687"/>
          </a:xfrm>
          <a:prstGeom prst="rect">
            <a:avLst/>
          </a:prstGeom>
          <a:solidFill>
            <a:srgbClr val="00C200"/>
          </a:solidFill>
          <a:ln w="12700">
            <a:solidFill>
              <a:srgbClr val="2F528F"/>
            </a:solidFill>
            <a:miter/>
          </a:ln>
        </p:spPr>
        <p:txBody>
          <a:bodyPr lIns="45719" rIns="45719" anchor="ctr"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5" name="Rechthoek 85"/>
          <p:cNvSpPr/>
          <p:nvPr/>
        </p:nvSpPr>
        <p:spPr>
          <a:xfrm>
            <a:off x="9347497" y="3860393"/>
            <a:ext cx="299657" cy="140687"/>
          </a:xfrm>
          <a:prstGeom prst="rect">
            <a:avLst/>
          </a:prstGeom>
          <a:solidFill>
            <a:srgbClr val="8700A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6" name="Rectangle 5"/>
          <p:cNvSpPr/>
          <p:nvPr/>
        </p:nvSpPr>
        <p:spPr>
          <a:xfrm>
            <a:off x="9089693" y="3209024"/>
            <a:ext cx="725217" cy="140687"/>
          </a:xfrm>
          <a:prstGeom prst="rect">
            <a:avLst/>
          </a:prstGeom>
          <a:solidFill>
            <a:srgbClr val="9B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Title 1"/>
          <p:cNvSpPr txBox="1">
            <a:spLocks noGrp="1"/>
          </p:cNvSpPr>
          <p:nvPr>
            <p:ph type="title"/>
          </p:nvPr>
        </p:nvSpPr>
        <p:spPr>
          <a:xfrm>
            <a:off x="838200" y="501675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Diagram – Anatomy of a Transaction: Endorser Response</a:t>
            </a:r>
          </a:p>
        </p:txBody>
      </p:sp>
      <p:sp>
        <p:nvSpPr>
          <p:cNvPr id="115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505324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graphicFrame>
        <p:nvGraphicFramePr>
          <p:cNvPr id="1160" name="Table 53"/>
          <p:cNvGraphicFramePr/>
          <p:nvPr/>
        </p:nvGraphicFramePr>
        <p:xfrm>
          <a:off x="8130457" y="1255507"/>
          <a:ext cx="3844236" cy="520186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77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6978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Endorser response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Write set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978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Proposal hash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Start key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978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Chaincode Events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End key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978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Response Status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List of read keys ?? again??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6978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Namespace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Merkel tree query summary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6978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Read set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K is a detailed view of L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61" name="Rectangle 17"/>
          <p:cNvSpPr/>
          <p:nvPr/>
        </p:nvSpPr>
        <p:spPr>
          <a:xfrm>
            <a:off x="234419" y="3256577"/>
            <a:ext cx="1034259" cy="554670"/>
          </a:xfrm>
          <a:prstGeom prst="rect">
            <a:avLst/>
          </a:prstGeom>
          <a:solidFill>
            <a:srgbClr val="3775DB"/>
          </a:solidFill>
          <a:ln w="12700">
            <a:solidFill>
              <a:srgbClr val="32538F"/>
            </a:solidFill>
            <a:miter/>
          </a:ln>
        </p:spPr>
        <p:txBody>
          <a:bodyPr lIns="45719" rIns="45719"/>
          <a:lstStyle/>
          <a:p>
            <a:pP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2" name="Rechte verbindingslijn 38"/>
          <p:cNvSpPr/>
          <p:nvPr/>
        </p:nvSpPr>
        <p:spPr>
          <a:xfrm flipH="1">
            <a:off x="1243371" y="2941403"/>
            <a:ext cx="851153" cy="756431"/>
          </a:xfrm>
          <a:prstGeom prst="line">
            <a:avLst/>
          </a:prstGeom>
          <a:ln w="28575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3" name="Rechte verbindingslijn 41"/>
          <p:cNvSpPr/>
          <p:nvPr/>
        </p:nvSpPr>
        <p:spPr>
          <a:xfrm flipH="1" flipV="1">
            <a:off x="1243371" y="3791853"/>
            <a:ext cx="851153" cy="334569"/>
          </a:xfrm>
          <a:prstGeom prst="line">
            <a:avLst/>
          </a:prstGeom>
          <a:ln w="28575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66" name="Rechthoek 44"/>
          <p:cNvGrpSpPr/>
          <p:nvPr/>
        </p:nvGrpSpPr>
        <p:grpSpPr>
          <a:xfrm>
            <a:off x="392219" y="3233073"/>
            <a:ext cx="851153" cy="218441"/>
            <a:chOff x="0" y="0"/>
            <a:chExt cx="851152" cy="218440"/>
          </a:xfrm>
        </p:grpSpPr>
        <p:sp>
          <p:nvSpPr>
            <p:cNvPr id="1164" name="Rectangle"/>
            <p:cNvSpPr/>
            <p:nvPr/>
          </p:nvSpPr>
          <p:spPr>
            <a:xfrm>
              <a:off x="0" y="60301"/>
              <a:ext cx="851153" cy="97839"/>
            </a:xfrm>
            <a:prstGeom prst="rect">
              <a:avLst/>
            </a:prstGeom>
            <a:solidFill>
              <a:srgbClr val="FF9A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5" name="Txnhr1"/>
            <p:cNvSpPr txBox="1"/>
            <p:nvPr/>
          </p:nvSpPr>
          <p:spPr>
            <a:xfrm>
              <a:off x="0" y="0"/>
              <a:ext cx="851153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Txnhr1</a:t>
              </a:r>
            </a:p>
          </p:txBody>
        </p:sp>
      </p:grpSp>
      <p:grpSp>
        <p:nvGrpSpPr>
          <p:cNvPr id="1169" name="Rechthoek 46"/>
          <p:cNvGrpSpPr/>
          <p:nvPr/>
        </p:nvGrpSpPr>
        <p:grpSpPr>
          <a:xfrm>
            <a:off x="276260" y="3424375"/>
            <a:ext cx="967110" cy="250848"/>
            <a:chOff x="0" y="0"/>
            <a:chExt cx="967108" cy="250846"/>
          </a:xfrm>
        </p:grpSpPr>
        <p:sp>
          <p:nvSpPr>
            <p:cNvPr id="1167" name="Rectangle"/>
            <p:cNvSpPr/>
            <p:nvPr/>
          </p:nvSpPr>
          <p:spPr>
            <a:xfrm>
              <a:off x="0" y="0"/>
              <a:ext cx="967109" cy="250847"/>
            </a:xfrm>
            <a:prstGeom prst="rect">
              <a:avLst/>
            </a:prstGeom>
            <a:solidFill>
              <a:srgbClr val="B7B7B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8" name="Endlst1"/>
            <p:cNvSpPr txBox="1"/>
            <p:nvPr/>
          </p:nvSpPr>
          <p:spPr>
            <a:xfrm>
              <a:off x="0" y="16203"/>
              <a:ext cx="96710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Endlst1</a:t>
              </a:r>
            </a:p>
          </p:txBody>
        </p:sp>
      </p:grpSp>
      <p:grpSp>
        <p:nvGrpSpPr>
          <p:cNvPr id="1172" name="Rechthoek 47"/>
          <p:cNvGrpSpPr/>
          <p:nvPr/>
        </p:nvGrpSpPr>
        <p:grpSpPr>
          <a:xfrm>
            <a:off x="281056" y="3635623"/>
            <a:ext cx="965048" cy="218441"/>
            <a:chOff x="0" y="0"/>
            <a:chExt cx="965047" cy="218440"/>
          </a:xfrm>
        </p:grpSpPr>
        <p:sp>
          <p:nvSpPr>
            <p:cNvPr id="1170" name="Rectangle"/>
            <p:cNvSpPr/>
            <p:nvPr/>
          </p:nvSpPr>
          <p:spPr>
            <a:xfrm>
              <a:off x="0" y="62209"/>
              <a:ext cx="965048" cy="94022"/>
            </a:xfrm>
            <a:prstGeom prst="rect">
              <a:avLst/>
            </a:prstGeom>
            <a:solidFill>
              <a:srgbClr val="00808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1" name="Res1"/>
            <p:cNvSpPr txBox="1"/>
            <p:nvPr/>
          </p:nvSpPr>
          <p:spPr>
            <a:xfrm>
              <a:off x="0" y="0"/>
              <a:ext cx="96504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Res1</a:t>
              </a:r>
            </a:p>
          </p:txBody>
        </p:sp>
      </p:grpSp>
      <p:sp>
        <p:nvSpPr>
          <p:cNvPr id="1173" name="Rechte verbindingslijn 35"/>
          <p:cNvSpPr/>
          <p:nvPr/>
        </p:nvSpPr>
        <p:spPr>
          <a:xfrm flipH="1">
            <a:off x="10133466" y="5921759"/>
            <a:ext cx="621632" cy="53307"/>
          </a:xfrm>
          <a:prstGeom prst="line">
            <a:avLst/>
          </a:prstGeom>
          <a:ln w="28575">
            <a:solidFill>
              <a:srgbClr val="9B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4" name="Rechte verbindingslijn 36"/>
          <p:cNvSpPr/>
          <p:nvPr/>
        </p:nvSpPr>
        <p:spPr>
          <a:xfrm flipH="1" flipV="1">
            <a:off x="10146534" y="6105557"/>
            <a:ext cx="608563" cy="45951"/>
          </a:xfrm>
          <a:prstGeom prst="line">
            <a:avLst/>
          </a:prstGeom>
          <a:ln w="28575">
            <a:solidFill>
              <a:srgbClr val="9B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5" name="Tekstvak 39"/>
          <p:cNvSpPr txBox="1"/>
          <p:nvPr/>
        </p:nvSpPr>
        <p:spPr>
          <a:xfrm>
            <a:off x="10654592" y="5789355"/>
            <a:ext cx="30885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3775DB"/>
                </a:solidFill>
              </a:defRPr>
            </a:lvl1pPr>
          </a:lstStyle>
          <a:p>
            <a:r>
              <a:t>K</a:t>
            </a:r>
          </a:p>
        </p:txBody>
      </p:sp>
      <p:sp>
        <p:nvSpPr>
          <p:cNvPr id="1176" name="Tekstvak 40"/>
          <p:cNvSpPr txBox="1"/>
          <p:nvPr/>
        </p:nvSpPr>
        <p:spPr>
          <a:xfrm>
            <a:off x="9997853" y="5874061"/>
            <a:ext cx="2070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3775DB"/>
                </a:solidFill>
              </a:defRPr>
            </a:lvl1pPr>
          </a:lstStyle>
          <a:p>
            <a:r>
              <a:t>L</a:t>
            </a:r>
          </a:p>
        </p:txBody>
      </p:sp>
      <p:grpSp>
        <p:nvGrpSpPr>
          <p:cNvPr id="1179" name="Rechthoek 30"/>
          <p:cNvGrpSpPr/>
          <p:nvPr/>
        </p:nvGrpSpPr>
        <p:grpSpPr>
          <a:xfrm>
            <a:off x="2094522" y="2941402"/>
            <a:ext cx="5899458" cy="1168481"/>
            <a:chOff x="0" y="0"/>
            <a:chExt cx="5899456" cy="1168479"/>
          </a:xfrm>
        </p:grpSpPr>
        <p:sp>
          <p:nvSpPr>
            <p:cNvPr id="1177" name="Rectangle"/>
            <p:cNvSpPr/>
            <p:nvPr/>
          </p:nvSpPr>
          <p:spPr>
            <a:xfrm>
              <a:off x="-1" y="-1"/>
              <a:ext cx="5899458" cy="1168481"/>
            </a:xfrm>
            <a:prstGeom prst="rect">
              <a:avLst/>
            </a:prstGeom>
            <a:solidFill>
              <a:srgbClr val="00808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8" name="Res1"/>
            <p:cNvSpPr txBox="1"/>
            <p:nvPr/>
          </p:nvSpPr>
          <p:spPr>
            <a:xfrm>
              <a:off x="-1" y="-1"/>
              <a:ext cx="589945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Res1</a:t>
              </a:r>
            </a:p>
          </p:txBody>
        </p:sp>
      </p:grpSp>
      <p:grpSp>
        <p:nvGrpSpPr>
          <p:cNvPr id="1182" name="Rectangle 7"/>
          <p:cNvGrpSpPr/>
          <p:nvPr/>
        </p:nvGrpSpPr>
        <p:grpSpPr>
          <a:xfrm>
            <a:off x="2715416" y="3023486"/>
            <a:ext cx="1142533" cy="269241"/>
            <a:chOff x="0" y="0"/>
            <a:chExt cx="1142532" cy="269240"/>
          </a:xfrm>
        </p:grpSpPr>
        <p:sp>
          <p:nvSpPr>
            <p:cNvPr id="1180" name="Rectangle"/>
            <p:cNvSpPr/>
            <p:nvPr/>
          </p:nvSpPr>
          <p:spPr>
            <a:xfrm>
              <a:off x="0" y="23946"/>
              <a:ext cx="1142533" cy="221348"/>
            </a:xfrm>
            <a:prstGeom prst="rect">
              <a:avLst/>
            </a:prstGeom>
            <a:solidFill>
              <a:srgbClr val="9B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1" name="8c733a47b20"/>
            <p:cNvSpPr txBox="1"/>
            <p:nvPr/>
          </p:nvSpPr>
          <p:spPr>
            <a:xfrm>
              <a:off x="0" y="0"/>
              <a:ext cx="1142533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8c733a47b20</a:t>
              </a:r>
            </a:p>
          </p:txBody>
        </p:sp>
      </p:grpSp>
      <p:grpSp>
        <p:nvGrpSpPr>
          <p:cNvPr id="1185" name="Rectangle 17"/>
          <p:cNvGrpSpPr/>
          <p:nvPr/>
        </p:nvGrpSpPr>
        <p:grpSpPr>
          <a:xfrm>
            <a:off x="3948698" y="3023486"/>
            <a:ext cx="542645" cy="269241"/>
            <a:chOff x="0" y="0"/>
            <a:chExt cx="542644" cy="269240"/>
          </a:xfrm>
        </p:grpSpPr>
        <p:sp>
          <p:nvSpPr>
            <p:cNvPr id="1183" name="Rectangle"/>
            <p:cNvSpPr/>
            <p:nvPr/>
          </p:nvSpPr>
          <p:spPr>
            <a:xfrm>
              <a:off x="0" y="23946"/>
              <a:ext cx="542645" cy="221348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4" name="????"/>
            <p:cNvSpPr txBox="1"/>
            <p:nvPr/>
          </p:nvSpPr>
          <p:spPr>
            <a:xfrm>
              <a:off x="0" y="0"/>
              <a:ext cx="54264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????</a:t>
              </a:r>
            </a:p>
          </p:txBody>
        </p:sp>
      </p:grpSp>
      <p:grpSp>
        <p:nvGrpSpPr>
          <p:cNvPr id="1188" name="Rechthoek 42"/>
          <p:cNvGrpSpPr/>
          <p:nvPr/>
        </p:nvGrpSpPr>
        <p:grpSpPr>
          <a:xfrm>
            <a:off x="4582093" y="3023486"/>
            <a:ext cx="1844038" cy="269241"/>
            <a:chOff x="0" y="0"/>
            <a:chExt cx="1844036" cy="269240"/>
          </a:xfrm>
        </p:grpSpPr>
        <p:sp>
          <p:nvSpPr>
            <p:cNvPr id="1186" name="Rectangle"/>
            <p:cNvSpPr/>
            <p:nvPr/>
          </p:nvSpPr>
          <p:spPr>
            <a:xfrm>
              <a:off x="0" y="23946"/>
              <a:ext cx="1844037" cy="221348"/>
            </a:xfrm>
            <a:prstGeom prst="rect">
              <a:avLst/>
            </a:prstGeom>
            <a:solidFill>
              <a:srgbClr val="FFEC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7" name="???????"/>
            <p:cNvSpPr txBox="1"/>
            <p:nvPr/>
          </p:nvSpPr>
          <p:spPr>
            <a:xfrm>
              <a:off x="0" y="0"/>
              <a:ext cx="1844037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???????</a:t>
              </a:r>
            </a:p>
          </p:txBody>
        </p:sp>
      </p:grpSp>
      <p:grpSp>
        <p:nvGrpSpPr>
          <p:cNvPr id="1191" name="Rechthoek 43"/>
          <p:cNvGrpSpPr/>
          <p:nvPr/>
        </p:nvGrpSpPr>
        <p:grpSpPr>
          <a:xfrm>
            <a:off x="6516881" y="3023486"/>
            <a:ext cx="1186673" cy="269241"/>
            <a:chOff x="0" y="0"/>
            <a:chExt cx="1186672" cy="269240"/>
          </a:xfrm>
        </p:grpSpPr>
        <p:sp>
          <p:nvSpPr>
            <p:cNvPr id="1189" name="Rectangle"/>
            <p:cNvSpPr/>
            <p:nvPr/>
          </p:nvSpPr>
          <p:spPr>
            <a:xfrm>
              <a:off x="0" y="23946"/>
              <a:ext cx="1186673" cy="221348"/>
            </a:xfrm>
            <a:prstGeom prst="rect">
              <a:avLst/>
            </a:prstGeom>
            <a:solidFill>
              <a:srgbClr val="00C200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0" name="????????"/>
            <p:cNvSpPr txBox="1"/>
            <p:nvPr/>
          </p:nvSpPr>
          <p:spPr>
            <a:xfrm>
              <a:off x="0" y="0"/>
              <a:ext cx="1186673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????????</a:t>
              </a:r>
            </a:p>
          </p:txBody>
        </p:sp>
      </p:grpSp>
      <p:grpSp>
        <p:nvGrpSpPr>
          <p:cNvPr id="1194" name="Rechthoek 50"/>
          <p:cNvGrpSpPr/>
          <p:nvPr/>
        </p:nvGrpSpPr>
        <p:grpSpPr>
          <a:xfrm>
            <a:off x="2715417" y="3349726"/>
            <a:ext cx="2363193" cy="442128"/>
            <a:chOff x="0" y="0"/>
            <a:chExt cx="2363192" cy="442126"/>
          </a:xfrm>
        </p:grpSpPr>
        <p:sp>
          <p:nvSpPr>
            <p:cNvPr id="1192" name="Rectangle"/>
            <p:cNvSpPr/>
            <p:nvPr/>
          </p:nvSpPr>
          <p:spPr>
            <a:xfrm>
              <a:off x="0" y="0"/>
              <a:ext cx="2363193" cy="442127"/>
            </a:xfrm>
            <a:prstGeom prst="rect">
              <a:avLst/>
            </a:prstGeom>
            <a:solidFill>
              <a:srgbClr val="F21FE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3" name="Rset1"/>
            <p:cNvSpPr txBox="1"/>
            <p:nvPr/>
          </p:nvSpPr>
          <p:spPr>
            <a:xfrm>
              <a:off x="0" y="0"/>
              <a:ext cx="2363193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Rset1</a:t>
              </a:r>
            </a:p>
          </p:txBody>
        </p:sp>
      </p:grpSp>
      <p:grpSp>
        <p:nvGrpSpPr>
          <p:cNvPr id="1197" name="Rechthoek 51"/>
          <p:cNvGrpSpPr/>
          <p:nvPr/>
        </p:nvGrpSpPr>
        <p:grpSpPr>
          <a:xfrm>
            <a:off x="5215087" y="3336497"/>
            <a:ext cx="2488466" cy="455357"/>
            <a:chOff x="0" y="0"/>
            <a:chExt cx="2488464" cy="455356"/>
          </a:xfrm>
        </p:grpSpPr>
        <p:sp>
          <p:nvSpPr>
            <p:cNvPr id="1195" name="Rectangle"/>
            <p:cNvSpPr/>
            <p:nvPr/>
          </p:nvSpPr>
          <p:spPr>
            <a:xfrm>
              <a:off x="0" y="-1"/>
              <a:ext cx="2488465" cy="455358"/>
            </a:xfrm>
            <a:prstGeom prst="rect">
              <a:avLst/>
            </a:prstGeom>
            <a:solidFill>
              <a:srgbClr val="BE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6" name="Wset1"/>
            <p:cNvSpPr txBox="1"/>
            <p:nvPr/>
          </p:nvSpPr>
          <p:spPr>
            <a:xfrm>
              <a:off x="0" y="-1"/>
              <a:ext cx="248846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Wset1</a:t>
              </a:r>
            </a:p>
          </p:txBody>
        </p:sp>
      </p:grpSp>
      <p:grpSp>
        <p:nvGrpSpPr>
          <p:cNvPr id="1200" name="Rechthoek 52"/>
          <p:cNvGrpSpPr/>
          <p:nvPr/>
        </p:nvGrpSpPr>
        <p:grpSpPr>
          <a:xfrm>
            <a:off x="2715416" y="3805537"/>
            <a:ext cx="669612" cy="269241"/>
            <a:chOff x="0" y="0"/>
            <a:chExt cx="669611" cy="269240"/>
          </a:xfrm>
        </p:grpSpPr>
        <p:sp>
          <p:nvSpPr>
            <p:cNvPr id="1198" name="Rectangle"/>
            <p:cNvSpPr/>
            <p:nvPr/>
          </p:nvSpPr>
          <p:spPr>
            <a:xfrm>
              <a:off x="0" y="29585"/>
              <a:ext cx="669612" cy="21007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9" name="??????"/>
            <p:cNvSpPr txBox="1"/>
            <p:nvPr/>
          </p:nvSpPr>
          <p:spPr>
            <a:xfrm>
              <a:off x="0" y="0"/>
              <a:ext cx="669612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??????</a:t>
              </a:r>
            </a:p>
          </p:txBody>
        </p:sp>
      </p:grpSp>
      <p:grpSp>
        <p:nvGrpSpPr>
          <p:cNvPr id="1203" name="Rechthoek 54"/>
          <p:cNvGrpSpPr/>
          <p:nvPr/>
        </p:nvGrpSpPr>
        <p:grpSpPr>
          <a:xfrm>
            <a:off x="3474535" y="3805537"/>
            <a:ext cx="635084" cy="269241"/>
            <a:chOff x="0" y="0"/>
            <a:chExt cx="635082" cy="269240"/>
          </a:xfrm>
        </p:grpSpPr>
        <p:sp>
          <p:nvSpPr>
            <p:cNvPr id="1201" name="Rectangle"/>
            <p:cNvSpPr/>
            <p:nvPr/>
          </p:nvSpPr>
          <p:spPr>
            <a:xfrm>
              <a:off x="0" y="29584"/>
              <a:ext cx="635083" cy="210071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2" name="??????"/>
            <p:cNvSpPr txBox="1"/>
            <p:nvPr/>
          </p:nvSpPr>
          <p:spPr>
            <a:xfrm>
              <a:off x="0" y="0"/>
              <a:ext cx="635083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??????</a:t>
              </a:r>
            </a:p>
          </p:txBody>
        </p:sp>
      </p:grpSp>
      <p:grpSp>
        <p:nvGrpSpPr>
          <p:cNvPr id="1206" name="Rechthoek 57"/>
          <p:cNvGrpSpPr/>
          <p:nvPr/>
        </p:nvGrpSpPr>
        <p:grpSpPr>
          <a:xfrm>
            <a:off x="6846803" y="3805537"/>
            <a:ext cx="856749" cy="269241"/>
            <a:chOff x="0" y="0"/>
            <a:chExt cx="856747" cy="269240"/>
          </a:xfrm>
        </p:grpSpPr>
        <p:sp>
          <p:nvSpPr>
            <p:cNvPr id="1204" name="Rectangle"/>
            <p:cNvSpPr/>
            <p:nvPr/>
          </p:nvSpPr>
          <p:spPr>
            <a:xfrm>
              <a:off x="0" y="29584"/>
              <a:ext cx="856748" cy="210071"/>
            </a:xfrm>
            <a:prstGeom prst="rect">
              <a:avLst/>
            </a:prstGeom>
            <a:solidFill>
              <a:srgbClr val="A26B24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5" name="?????"/>
            <p:cNvSpPr txBox="1"/>
            <p:nvPr/>
          </p:nvSpPr>
          <p:spPr>
            <a:xfrm>
              <a:off x="0" y="0"/>
              <a:ext cx="856748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?????</a:t>
              </a:r>
            </a:p>
          </p:txBody>
        </p:sp>
      </p:grpSp>
      <p:grpSp>
        <p:nvGrpSpPr>
          <p:cNvPr id="1209" name="Rechthoek 58"/>
          <p:cNvGrpSpPr/>
          <p:nvPr/>
        </p:nvGrpSpPr>
        <p:grpSpPr>
          <a:xfrm>
            <a:off x="4199128" y="3805537"/>
            <a:ext cx="2558169" cy="269241"/>
            <a:chOff x="0" y="0"/>
            <a:chExt cx="2558168" cy="269240"/>
          </a:xfrm>
        </p:grpSpPr>
        <p:sp>
          <p:nvSpPr>
            <p:cNvPr id="1207" name="Rectangle"/>
            <p:cNvSpPr/>
            <p:nvPr/>
          </p:nvSpPr>
          <p:spPr>
            <a:xfrm>
              <a:off x="0" y="29584"/>
              <a:ext cx="2558169" cy="210071"/>
            </a:xfrm>
            <a:prstGeom prst="rect">
              <a:avLst/>
            </a:prstGeom>
            <a:solidFill>
              <a:srgbClr val="8700A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8" name="????????"/>
            <p:cNvSpPr txBox="1"/>
            <p:nvPr/>
          </p:nvSpPr>
          <p:spPr>
            <a:xfrm>
              <a:off x="0" y="0"/>
              <a:ext cx="2558169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????????</a:t>
              </a:r>
            </a:p>
          </p:txBody>
        </p:sp>
      </p:grpSp>
      <p:sp>
        <p:nvSpPr>
          <p:cNvPr id="1210" name="Rechthoek 59"/>
          <p:cNvSpPr/>
          <p:nvPr/>
        </p:nvSpPr>
        <p:spPr>
          <a:xfrm>
            <a:off x="8224642" y="1442565"/>
            <a:ext cx="687347" cy="466560"/>
          </a:xfrm>
          <a:prstGeom prst="rect">
            <a:avLst/>
          </a:prstGeom>
          <a:solidFill>
            <a:srgbClr val="008081"/>
          </a:solidFill>
          <a:ln w="12700">
            <a:solidFill>
              <a:srgbClr val="32538F"/>
            </a:solidFill>
            <a:miter/>
          </a:ln>
        </p:spPr>
        <p:txBody>
          <a:bodyPr lIns="45719" rIns="45719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1" name="Rectangle 7"/>
          <p:cNvSpPr/>
          <p:nvPr/>
        </p:nvSpPr>
        <p:spPr>
          <a:xfrm>
            <a:off x="8210261" y="2437220"/>
            <a:ext cx="716106" cy="209376"/>
          </a:xfrm>
          <a:prstGeom prst="rect">
            <a:avLst/>
          </a:prstGeom>
          <a:solidFill>
            <a:srgbClr val="9B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2" name="Rectangle 17"/>
          <p:cNvSpPr/>
          <p:nvPr/>
        </p:nvSpPr>
        <p:spPr>
          <a:xfrm>
            <a:off x="8302487" y="3308108"/>
            <a:ext cx="542645" cy="221349"/>
          </a:xfrm>
          <a:prstGeom prst="rect">
            <a:avLst/>
          </a:prstGeom>
          <a:solidFill>
            <a:srgbClr val="3775D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3" name="Rechthoek 62"/>
          <p:cNvSpPr/>
          <p:nvPr/>
        </p:nvSpPr>
        <p:spPr>
          <a:xfrm>
            <a:off x="8203900" y="4172615"/>
            <a:ext cx="722468" cy="221349"/>
          </a:xfrm>
          <a:prstGeom prst="rect">
            <a:avLst/>
          </a:prstGeom>
          <a:solidFill>
            <a:srgbClr val="FFEC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4" name="Rechthoek 63"/>
          <p:cNvSpPr/>
          <p:nvPr/>
        </p:nvSpPr>
        <p:spPr>
          <a:xfrm>
            <a:off x="8186124" y="5037121"/>
            <a:ext cx="740244" cy="221349"/>
          </a:xfrm>
          <a:prstGeom prst="rect">
            <a:avLst/>
          </a:prstGeom>
          <a:solidFill>
            <a:srgbClr val="00C200"/>
          </a:solidFill>
          <a:ln w="12700">
            <a:solidFill>
              <a:srgbClr val="2F528F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5" name="Rechthoek 64"/>
          <p:cNvSpPr/>
          <p:nvPr/>
        </p:nvSpPr>
        <p:spPr>
          <a:xfrm>
            <a:off x="8216368" y="5818732"/>
            <a:ext cx="710001" cy="442128"/>
          </a:xfrm>
          <a:prstGeom prst="rect">
            <a:avLst/>
          </a:prstGeom>
          <a:solidFill>
            <a:srgbClr val="F21FEC"/>
          </a:solidFill>
          <a:ln w="12700">
            <a:solidFill>
              <a:srgbClr val="32538F"/>
            </a:solidFill>
            <a:miter/>
          </a:ln>
        </p:spPr>
        <p:txBody>
          <a:bodyPr lIns="45719" rIns="45719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6" name="Rechthoek 66"/>
          <p:cNvSpPr/>
          <p:nvPr/>
        </p:nvSpPr>
        <p:spPr>
          <a:xfrm>
            <a:off x="10086560" y="1453768"/>
            <a:ext cx="782094" cy="455357"/>
          </a:xfrm>
          <a:prstGeom prst="rect">
            <a:avLst/>
          </a:prstGeom>
          <a:solidFill>
            <a:srgbClr val="BEFF00"/>
          </a:solidFill>
          <a:ln w="12700">
            <a:solidFill>
              <a:srgbClr val="32538F"/>
            </a:solidFill>
            <a:miter/>
          </a:ln>
        </p:spPr>
        <p:txBody>
          <a:bodyPr lIns="45719" rIns="45719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7" name="Rechthoek 67"/>
          <p:cNvSpPr/>
          <p:nvPr/>
        </p:nvSpPr>
        <p:spPr>
          <a:xfrm>
            <a:off x="10142800" y="2437220"/>
            <a:ext cx="669612" cy="209376"/>
          </a:xfrm>
          <a:prstGeom prst="rect">
            <a:avLst/>
          </a:prstGeom>
          <a:solidFill>
            <a:srgbClr val="FF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8" name="Rechthoek 68"/>
          <p:cNvSpPr/>
          <p:nvPr/>
        </p:nvSpPr>
        <p:spPr>
          <a:xfrm>
            <a:off x="10144803" y="3291447"/>
            <a:ext cx="667609" cy="236314"/>
          </a:xfrm>
          <a:prstGeom prst="rect">
            <a:avLst/>
          </a:prstGeom>
          <a:solidFill>
            <a:srgbClr val="00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9" name="Rechthoek 69"/>
          <p:cNvSpPr/>
          <p:nvPr/>
        </p:nvSpPr>
        <p:spPr>
          <a:xfrm>
            <a:off x="10142800" y="4159548"/>
            <a:ext cx="667609" cy="249260"/>
          </a:xfrm>
          <a:prstGeom prst="rect">
            <a:avLst/>
          </a:prstGeom>
          <a:solidFill>
            <a:srgbClr val="8700A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0" name="Rechthoek 70"/>
          <p:cNvSpPr/>
          <p:nvPr/>
        </p:nvSpPr>
        <p:spPr>
          <a:xfrm>
            <a:off x="10133466" y="5019502"/>
            <a:ext cx="686036" cy="244866"/>
          </a:xfrm>
          <a:prstGeom prst="rect">
            <a:avLst/>
          </a:prstGeom>
          <a:solidFill>
            <a:srgbClr val="A26B24"/>
          </a:solidFill>
          <a:ln w="12700">
            <a:solidFill>
              <a:srgbClr val="2F528F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Title 1"/>
          <p:cNvSpPr txBox="1">
            <a:spLocks noGrp="1"/>
          </p:cNvSpPr>
          <p:nvPr>
            <p:ph type="title"/>
          </p:nvPr>
        </p:nvSpPr>
        <p:spPr>
          <a:xfrm>
            <a:off x="838200" y="501675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Diagram – Anatomy of a Block: the Block Metadata</a:t>
            </a:r>
          </a:p>
        </p:txBody>
      </p:sp>
      <p:sp>
        <p:nvSpPr>
          <p:cNvPr id="122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505324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graphicFrame>
        <p:nvGraphicFramePr>
          <p:cNvPr id="1224" name="Table 53"/>
          <p:cNvGraphicFramePr/>
          <p:nvPr/>
        </p:nvGraphicFramePr>
        <p:xfrm>
          <a:off x="9198918" y="1827238"/>
          <a:ext cx="2459865" cy="443534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87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0539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Transaction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Last configuration block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List of transaction flags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Orderer identity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Last offset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96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K is a detailed view of L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27" name="Rectangle 4"/>
          <p:cNvGrpSpPr/>
          <p:nvPr/>
        </p:nvGrpSpPr>
        <p:grpSpPr>
          <a:xfrm>
            <a:off x="1165412" y="2615608"/>
            <a:ext cx="1595719" cy="1368500"/>
            <a:chOff x="0" y="0"/>
            <a:chExt cx="1595718" cy="1368499"/>
          </a:xfrm>
        </p:grpSpPr>
        <p:sp>
          <p:nvSpPr>
            <p:cNvPr id="1225" name="Rectangle"/>
            <p:cNvSpPr/>
            <p:nvPr/>
          </p:nvSpPr>
          <p:spPr>
            <a:xfrm>
              <a:off x="-1" y="-1"/>
              <a:ext cx="1595720" cy="136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6" name="1"/>
            <p:cNvSpPr txBox="1"/>
            <p:nvPr/>
          </p:nvSpPr>
          <p:spPr>
            <a:xfrm>
              <a:off x="-1" y="-1"/>
              <a:ext cx="159572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>
                  <a:solidFill>
                    <a:srgbClr val="2F528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30" name="Rechthoek 24"/>
          <p:cNvGrpSpPr/>
          <p:nvPr/>
        </p:nvGrpSpPr>
        <p:grpSpPr>
          <a:xfrm>
            <a:off x="1208246" y="2961201"/>
            <a:ext cx="1478359" cy="653085"/>
            <a:chOff x="0" y="0"/>
            <a:chExt cx="1478358" cy="653083"/>
          </a:xfrm>
        </p:grpSpPr>
        <p:sp>
          <p:nvSpPr>
            <p:cNvPr id="1228" name="Rectangle"/>
            <p:cNvSpPr/>
            <p:nvPr/>
          </p:nvSpPr>
          <p:spPr>
            <a:xfrm>
              <a:off x="-1" y="-1"/>
              <a:ext cx="1478360" cy="653085"/>
            </a:xfrm>
            <a:prstGeom prst="rect">
              <a:avLst/>
            </a:prstGeom>
            <a:solidFill>
              <a:srgbClr val="00C200"/>
            </a:solidFill>
            <a:ln w="12700" cap="flat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9" name="Dat1"/>
            <p:cNvSpPr txBox="1"/>
            <p:nvPr/>
          </p:nvSpPr>
          <p:spPr>
            <a:xfrm>
              <a:off x="-1" y="-1"/>
              <a:ext cx="1478360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Dat1</a:t>
              </a:r>
            </a:p>
          </p:txBody>
        </p:sp>
      </p:grpSp>
      <p:grpSp>
        <p:nvGrpSpPr>
          <p:cNvPr id="1233" name="Rectangle 5"/>
          <p:cNvGrpSpPr/>
          <p:nvPr/>
        </p:nvGrpSpPr>
        <p:grpSpPr>
          <a:xfrm>
            <a:off x="1266108" y="2673617"/>
            <a:ext cx="681318" cy="218441"/>
            <a:chOff x="0" y="0"/>
            <a:chExt cx="681316" cy="218440"/>
          </a:xfrm>
        </p:grpSpPr>
        <p:sp>
          <p:nvSpPr>
            <p:cNvPr id="1231" name="Rectangle"/>
            <p:cNvSpPr/>
            <p:nvPr/>
          </p:nvSpPr>
          <p:spPr>
            <a:xfrm>
              <a:off x="0" y="19572"/>
              <a:ext cx="681317" cy="179295"/>
            </a:xfrm>
            <a:prstGeom prst="rect">
              <a:avLst/>
            </a:prstGeom>
            <a:solidFill>
              <a:srgbClr val="9B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2" name="Bhr1"/>
            <p:cNvSpPr txBox="1"/>
            <p:nvPr/>
          </p:nvSpPr>
          <p:spPr>
            <a:xfrm>
              <a:off x="0" y="0"/>
              <a:ext cx="681317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Bhr1</a:t>
              </a:r>
            </a:p>
          </p:txBody>
        </p:sp>
      </p:grpSp>
      <p:grpSp>
        <p:nvGrpSpPr>
          <p:cNvPr id="1236" name="Rectangle 17"/>
          <p:cNvGrpSpPr/>
          <p:nvPr/>
        </p:nvGrpSpPr>
        <p:grpSpPr>
          <a:xfrm>
            <a:off x="1266108" y="3135090"/>
            <a:ext cx="419697" cy="218441"/>
            <a:chOff x="0" y="0"/>
            <a:chExt cx="419695" cy="218440"/>
          </a:xfrm>
        </p:grpSpPr>
        <p:sp>
          <p:nvSpPr>
            <p:cNvPr id="1234" name="Rectangle"/>
            <p:cNvSpPr/>
            <p:nvPr/>
          </p:nvSpPr>
          <p:spPr>
            <a:xfrm>
              <a:off x="0" y="19572"/>
              <a:ext cx="419696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5" name="txn1"/>
            <p:cNvSpPr txBox="1"/>
            <p:nvPr/>
          </p:nvSpPr>
          <p:spPr>
            <a:xfrm>
              <a:off x="0" y="0"/>
              <a:ext cx="419696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txn1</a:t>
              </a:r>
            </a:p>
          </p:txBody>
        </p:sp>
      </p:grpSp>
      <p:grpSp>
        <p:nvGrpSpPr>
          <p:cNvPr id="1239" name="Rectangle 18"/>
          <p:cNvGrpSpPr/>
          <p:nvPr/>
        </p:nvGrpSpPr>
        <p:grpSpPr>
          <a:xfrm>
            <a:off x="1753890" y="3135090"/>
            <a:ext cx="610938" cy="218441"/>
            <a:chOff x="0" y="0"/>
            <a:chExt cx="610937" cy="218440"/>
          </a:xfrm>
        </p:grpSpPr>
        <p:sp>
          <p:nvSpPr>
            <p:cNvPr id="1237" name="Rectangle"/>
            <p:cNvSpPr/>
            <p:nvPr/>
          </p:nvSpPr>
          <p:spPr>
            <a:xfrm>
              <a:off x="0" y="19572"/>
              <a:ext cx="610938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8" name="txn2"/>
            <p:cNvSpPr txBox="1"/>
            <p:nvPr/>
          </p:nvSpPr>
          <p:spPr>
            <a:xfrm>
              <a:off x="0" y="0"/>
              <a:ext cx="61093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txn2</a:t>
              </a:r>
            </a:p>
          </p:txBody>
        </p:sp>
      </p:grpSp>
      <p:grpSp>
        <p:nvGrpSpPr>
          <p:cNvPr id="1242" name="Rectangle 20"/>
          <p:cNvGrpSpPr/>
          <p:nvPr/>
        </p:nvGrpSpPr>
        <p:grpSpPr>
          <a:xfrm>
            <a:off x="1266108" y="3369208"/>
            <a:ext cx="657285" cy="218441"/>
            <a:chOff x="0" y="0"/>
            <a:chExt cx="657284" cy="218440"/>
          </a:xfrm>
        </p:grpSpPr>
        <p:sp>
          <p:nvSpPr>
            <p:cNvPr id="1240" name="Rectangle"/>
            <p:cNvSpPr/>
            <p:nvPr/>
          </p:nvSpPr>
          <p:spPr>
            <a:xfrm>
              <a:off x="0" y="19572"/>
              <a:ext cx="657285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1" name="txn3"/>
            <p:cNvSpPr txBox="1"/>
            <p:nvPr/>
          </p:nvSpPr>
          <p:spPr>
            <a:xfrm>
              <a:off x="0" y="0"/>
              <a:ext cx="657285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txn3</a:t>
              </a:r>
            </a:p>
          </p:txBody>
        </p:sp>
      </p:grpSp>
      <p:grpSp>
        <p:nvGrpSpPr>
          <p:cNvPr id="1245" name="Rectangle 22"/>
          <p:cNvGrpSpPr/>
          <p:nvPr/>
        </p:nvGrpSpPr>
        <p:grpSpPr>
          <a:xfrm>
            <a:off x="1981199" y="3369208"/>
            <a:ext cx="680171" cy="218441"/>
            <a:chOff x="0" y="0"/>
            <a:chExt cx="680170" cy="218440"/>
          </a:xfrm>
        </p:grpSpPr>
        <p:sp>
          <p:nvSpPr>
            <p:cNvPr id="1243" name="Rectangle"/>
            <p:cNvSpPr/>
            <p:nvPr/>
          </p:nvSpPr>
          <p:spPr>
            <a:xfrm>
              <a:off x="0" y="19572"/>
              <a:ext cx="680171" cy="179295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4" name="txn4"/>
            <p:cNvSpPr txBox="1"/>
            <p:nvPr/>
          </p:nvSpPr>
          <p:spPr>
            <a:xfrm>
              <a:off x="0" y="0"/>
              <a:ext cx="680171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txn4</a:t>
              </a:r>
            </a:p>
          </p:txBody>
        </p:sp>
      </p:grpSp>
      <p:grpSp>
        <p:nvGrpSpPr>
          <p:cNvPr id="1248" name="Rechthoek 30"/>
          <p:cNvGrpSpPr/>
          <p:nvPr/>
        </p:nvGrpSpPr>
        <p:grpSpPr>
          <a:xfrm>
            <a:off x="1260550" y="3669110"/>
            <a:ext cx="1347612" cy="239882"/>
            <a:chOff x="0" y="0"/>
            <a:chExt cx="1347611" cy="239880"/>
          </a:xfrm>
        </p:grpSpPr>
        <p:sp>
          <p:nvSpPr>
            <p:cNvPr id="1246" name="Rectangle"/>
            <p:cNvSpPr/>
            <p:nvPr/>
          </p:nvSpPr>
          <p:spPr>
            <a:xfrm>
              <a:off x="-1" y="0"/>
              <a:ext cx="1347613" cy="239881"/>
            </a:xfrm>
            <a:prstGeom prst="rect">
              <a:avLst/>
            </a:prstGeom>
            <a:solidFill>
              <a:srgbClr val="8700A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7" name="Met1"/>
            <p:cNvSpPr txBox="1"/>
            <p:nvPr/>
          </p:nvSpPr>
          <p:spPr>
            <a:xfrm>
              <a:off x="-1" y="10720"/>
              <a:ext cx="1347613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Met1</a:t>
              </a:r>
            </a:p>
          </p:txBody>
        </p:sp>
      </p:grpSp>
      <p:sp>
        <p:nvSpPr>
          <p:cNvPr id="1249" name="Rechte verbindingslijn 38"/>
          <p:cNvSpPr/>
          <p:nvPr/>
        </p:nvSpPr>
        <p:spPr>
          <a:xfrm flipH="1">
            <a:off x="2608161" y="2829317"/>
            <a:ext cx="520395" cy="827478"/>
          </a:xfrm>
          <a:prstGeom prst="line">
            <a:avLst/>
          </a:prstGeom>
          <a:ln w="28575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0" name="Rechte verbindingslijn 41"/>
          <p:cNvSpPr/>
          <p:nvPr/>
        </p:nvSpPr>
        <p:spPr>
          <a:xfrm flipH="1">
            <a:off x="2608164" y="3846026"/>
            <a:ext cx="520392" cy="51116"/>
          </a:xfrm>
          <a:prstGeom prst="line">
            <a:avLst/>
          </a:prstGeom>
          <a:ln w="28575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1" name="Rechte verbindingslijn 35"/>
          <p:cNvSpPr/>
          <p:nvPr/>
        </p:nvSpPr>
        <p:spPr>
          <a:xfrm flipH="1">
            <a:off x="9461648" y="5822739"/>
            <a:ext cx="621632" cy="53307"/>
          </a:xfrm>
          <a:prstGeom prst="line">
            <a:avLst/>
          </a:prstGeom>
          <a:ln w="28575">
            <a:solidFill>
              <a:srgbClr val="9B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2" name="Rechte verbindingslijn 36"/>
          <p:cNvSpPr/>
          <p:nvPr/>
        </p:nvSpPr>
        <p:spPr>
          <a:xfrm flipH="1" flipV="1">
            <a:off x="9474717" y="6006536"/>
            <a:ext cx="608563" cy="45951"/>
          </a:xfrm>
          <a:prstGeom prst="line">
            <a:avLst/>
          </a:prstGeom>
          <a:ln w="28575">
            <a:solidFill>
              <a:srgbClr val="9B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3" name="Tekstvak 39"/>
          <p:cNvSpPr txBox="1"/>
          <p:nvPr/>
        </p:nvSpPr>
        <p:spPr>
          <a:xfrm>
            <a:off x="9959506" y="5682708"/>
            <a:ext cx="30885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3775DB"/>
                </a:solidFill>
              </a:defRPr>
            </a:lvl1pPr>
          </a:lstStyle>
          <a:p>
            <a:r>
              <a:t>K</a:t>
            </a:r>
          </a:p>
        </p:txBody>
      </p:sp>
      <p:sp>
        <p:nvSpPr>
          <p:cNvPr id="1254" name="Tekstvak 40"/>
          <p:cNvSpPr txBox="1"/>
          <p:nvPr/>
        </p:nvSpPr>
        <p:spPr>
          <a:xfrm>
            <a:off x="9326034" y="5775040"/>
            <a:ext cx="2070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3775DB"/>
                </a:solidFill>
              </a:defRPr>
            </a:lvl1pPr>
          </a:lstStyle>
          <a:p>
            <a:r>
              <a:t>L</a:t>
            </a:r>
          </a:p>
        </p:txBody>
      </p:sp>
      <p:grpSp>
        <p:nvGrpSpPr>
          <p:cNvPr id="1257" name="Rechthoek 42"/>
          <p:cNvGrpSpPr/>
          <p:nvPr/>
        </p:nvGrpSpPr>
        <p:grpSpPr>
          <a:xfrm>
            <a:off x="3128554" y="2821888"/>
            <a:ext cx="5753437" cy="1024139"/>
            <a:chOff x="0" y="0"/>
            <a:chExt cx="5753435" cy="1024137"/>
          </a:xfrm>
        </p:grpSpPr>
        <p:sp>
          <p:nvSpPr>
            <p:cNvPr id="1255" name="Rectangle"/>
            <p:cNvSpPr/>
            <p:nvPr/>
          </p:nvSpPr>
          <p:spPr>
            <a:xfrm>
              <a:off x="-1" y="0"/>
              <a:ext cx="5753437" cy="1024138"/>
            </a:xfrm>
            <a:prstGeom prst="rect">
              <a:avLst/>
            </a:prstGeom>
            <a:solidFill>
              <a:srgbClr val="8700A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6" name="Met1"/>
            <p:cNvSpPr txBox="1"/>
            <p:nvPr/>
          </p:nvSpPr>
          <p:spPr>
            <a:xfrm>
              <a:off x="-1" y="0"/>
              <a:ext cx="5753437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Met1</a:t>
              </a:r>
            </a:p>
          </p:txBody>
        </p:sp>
      </p:grpSp>
      <p:grpSp>
        <p:nvGrpSpPr>
          <p:cNvPr id="1260" name="Rechthoek 43"/>
          <p:cNvGrpSpPr/>
          <p:nvPr/>
        </p:nvGrpSpPr>
        <p:grpSpPr>
          <a:xfrm>
            <a:off x="7062536" y="2932427"/>
            <a:ext cx="1684648" cy="363636"/>
            <a:chOff x="0" y="0"/>
            <a:chExt cx="1684646" cy="363634"/>
          </a:xfrm>
        </p:grpSpPr>
        <p:sp>
          <p:nvSpPr>
            <p:cNvPr id="1258" name="Rectangle"/>
            <p:cNvSpPr/>
            <p:nvPr/>
          </p:nvSpPr>
          <p:spPr>
            <a:xfrm>
              <a:off x="0" y="0"/>
              <a:ext cx="1684647" cy="363635"/>
            </a:xfrm>
            <a:prstGeom prst="rect">
              <a:avLst/>
            </a:prstGeom>
            <a:solidFill>
              <a:srgbClr val="FF9A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9" name="OrdId1"/>
            <p:cNvSpPr txBox="1"/>
            <p:nvPr/>
          </p:nvSpPr>
          <p:spPr>
            <a:xfrm>
              <a:off x="0" y="2747"/>
              <a:ext cx="168464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OrdId1</a:t>
              </a:r>
            </a:p>
          </p:txBody>
        </p:sp>
      </p:grpSp>
      <p:grpSp>
        <p:nvGrpSpPr>
          <p:cNvPr id="1263" name="Rechthoek 45"/>
          <p:cNvGrpSpPr/>
          <p:nvPr/>
        </p:nvGrpSpPr>
        <p:grpSpPr>
          <a:xfrm>
            <a:off x="3738519" y="2994422"/>
            <a:ext cx="696001" cy="696001"/>
            <a:chOff x="0" y="0"/>
            <a:chExt cx="696000" cy="696000"/>
          </a:xfrm>
        </p:grpSpPr>
        <p:sp>
          <p:nvSpPr>
            <p:cNvPr id="1261" name="Square"/>
            <p:cNvSpPr/>
            <p:nvPr/>
          </p:nvSpPr>
          <p:spPr>
            <a:xfrm>
              <a:off x="-1" y="-1"/>
              <a:ext cx="696002" cy="696002"/>
            </a:xfrm>
            <a:prstGeom prst="rect">
              <a:avLst/>
            </a:prstGeom>
            <a:solidFill>
              <a:srgbClr val="3775DB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2" name="0"/>
            <p:cNvSpPr txBox="1"/>
            <p:nvPr/>
          </p:nvSpPr>
          <p:spPr>
            <a:xfrm>
              <a:off x="-1" y="168929"/>
              <a:ext cx="69600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1266" name="Rechthoek 48"/>
          <p:cNvGrpSpPr/>
          <p:nvPr/>
        </p:nvGrpSpPr>
        <p:grpSpPr>
          <a:xfrm>
            <a:off x="7070676" y="3388781"/>
            <a:ext cx="1676508" cy="363636"/>
            <a:chOff x="0" y="0"/>
            <a:chExt cx="1676506" cy="363634"/>
          </a:xfrm>
        </p:grpSpPr>
        <p:sp>
          <p:nvSpPr>
            <p:cNvPr id="1264" name="Rectangle"/>
            <p:cNvSpPr/>
            <p:nvPr/>
          </p:nvSpPr>
          <p:spPr>
            <a:xfrm>
              <a:off x="0" y="0"/>
              <a:ext cx="1676507" cy="363635"/>
            </a:xfrm>
            <a:prstGeom prst="rect">
              <a:avLst/>
            </a:prstGeom>
            <a:solidFill>
              <a:srgbClr val="00808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5" name="LstOf1"/>
            <p:cNvSpPr txBox="1"/>
            <p:nvPr/>
          </p:nvSpPr>
          <p:spPr>
            <a:xfrm>
              <a:off x="0" y="2747"/>
              <a:ext cx="167650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LstOf1</a:t>
              </a:r>
            </a:p>
          </p:txBody>
        </p:sp>
      </p:grpSp>
      <p:grpSp>
        <p:nvGrpSpPr>
          <p:cNvPr id="1269" name="Rechthoek 49"/>
          <p:cNvGrpSpPr/>
          <p:nvPr/>
        </p:nvGrpSpPr>
        <p:grpSpPr>
          <a:xfrm>
            <a:off x="4545379" y="2932427"/>
            <a:ext cx="2382351" cy="819990"/>
            <a:chOff x="0" y="0"/>
            <a:chExt cx="2382350" cy="819988"/>
          </a:xfrm>
        </p:grpSpPr>
        <p:sp>
          <p:nvSpPr>
            <p:cNvPr id="1267" name="Rectangle"/>
            <p:cNvSpPr/>
            <p:nvPr/>
          </p:nvSpPr>
          <p:spPr>
            <a:xfrm>
              <a:off x="-1" y="0"/>
              <a:ext cx="2382352" cy="819989"/>
            </a:xfrm>
            <a:prstGeom prst="rect">
              <a:avLst/>
            </a:prstGeom>
            <a:solidFill>
              <a:srgbClr val="B7B7B7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8" name="FlgLst1"/>
            <p:cNvSpPr txBox="1"/>
            <p:nvPr/>
          </p:nvSpPr>
          <p:spPr>
            <a:xfrm>
              <a:off x="-1" y="230924"/>
              <a:ext cx="238235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FlgLst1</a:t>
              </a:r>
            </a:p>
          </p:txBody>
        </p:sp>
      </p:grpSp>
      <p:sp>
        <p:nvSpPr>
          <p:cNvPr id="1270" name="Rechthoek 50"/>
          <p:cNvSpPr/>
          <p:nvPr/>
        </p:nvSpPr>
        <p:spPr>
          <a:xfrm>
            <a:off x="9326184" y="2174931"/>
            <a:ext cx="978380" cy="172890"/>
          </a:xfrm>
          <a:prstGeom prst="rect">
            <a:avLst/>
          </a:prstGeom>
          <a:solidFill>
            <a:srgbClr val="8700A1"/>
          </a:solidFill>
          <a:ln w="12700">
            <a:solidFill>
              <a:srgbClr val="32538F"/>
            </a:solidFill>
            <a:miter/>
          </a:ln>
        </p:spPr>
        <p:txBody>
          <a:bodyPr lIns="45719" rIns="45719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1" name="Rechthoek 51"/>
          <p:cNvSpPr/>
          <p:nvPr/>
        </p:nvSpPr>
        <p:spPr>
          <a:xfrm>
            <a:off x="9637724" y="4439649"/>
            <a:ext cx="355297" cy="76135"/>
          </a:xfrm>
          <a:prstGeom prst="rect">
            <a:avLst/>
          </a:prstGeom>
          <a:solidFill>
            <a:srgbClr val="FF9A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2" name="Rechthoek 52"/>
          <p:cNvSpPr/>
          <p:nvPr/>
        </p:nvSpPr>
        <p:spPr>
          <a:xfrm>
            <a:off x="9741978" y="2972405"/>
            <a:ext cx="146790" cy="145722"/>
          </a:xfrm>
          <a:prstGeom prst="rect">
            <a:avLst/>
          </a:prstGeom>
          <a:solidFill>
            <a:srgbClr val="3775DB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3" name="Rechthoek 54"/>
          <p:cNvSpPr/>
          <p:nvPr/>
        </p:nvSpPr>
        <p:spPr>
          <a:xfrm>
            <a:off x="9639440" y="5136053"/>
            <a:ext cx="353581" cy="76135"/>
          </a:xfrm>
          <a:prstGeom prst="rect">
            <a:avLst/>
          </a:prstGeom>
          <a:solidFill>
            <a:srgbClr val="00808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4" name="Rechthoek 55"/>
          <p:cNvSpPr/>
          <p:nvPr/>
        </p:nvSpPr>
        <p:spPr>
          <a:xfrm>
            <a:off x="9564151" y="3657417"/>
            <a:ext cx="502445" cy="171681"/>
          </a:xfrm>
          <a:prstGeom prst="rect">
            <a:avLst/>
          </a:prstGeom>
          <a:solidFill>
            <a:srgbClr val="B7B7B7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t>Ledger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t>Ledger, World state, Blockchain, Block, Transaction</a:t>
            </a:r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Titel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5346"/>
            </a:lvl1pPr>
          </a:lstStyle>
          <a:p>
            <a:r>
              <a:t>The following slides illustrate the effects of several transactions on the Ledger.</a:t>
            </a:r>
          </a:p>
        </p:txBody>
      </p:sp>
      <p:sp>
        <p:nvSpPr>
          <p:cNvPr id="1277" name="Ondertitel 3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(based on the FabCar example set)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1" name="Double Wave 9"/>
          <p:cNvGrpSpPr/>
          <p:nvPr/>
        </p:nvGrpSpPr>
        <p:grpSpPr>
          <a:xfrm>
            <a:off x="2834913" y="5408739"/>
            <a:ext cx="8661763" cy="909514"/>
            <a:chOff x="0" y="0"/>
            <a:chExt cx="8661761" cy="909512"/>
          </a:xfrm>
        </p:grpSpPr>
        <p:sp>
          <p:nvSpPr>
            <p:cNvPr id="1279" name="Shape"/>
            <p:cNvSpPr/>
            <p:nvPr/>
          </p:nvSpPr>
          <p:spPr>
            <a:xfrm>
              <a:off x="0" y="0"/>
              <a:ext cx="8661762" cy="90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44" extrusionOk="0">
                  <a:moveTo>
                    <a:pt x="0" y="1006"/>
                  </a:moveTo>
                  <a:cubicBezTo>
                    <a:pt x="3600" y="-2478"/>
                    <a:pt x="7200" y="4490"/>
                    <a:pt x="10800" y="1006"/>
                  </a:cubicBezTo>
                  <a:cubicBezTo>
                    <a:pt x="14400" y="-2478"/>
                    <a:pt x="18000" y="4490"/>
                    <a:pt x="21600" y="1006"/>
                  </a:cubicBezTo>
                  <a:lnTo>
                    <a:pt x="21600" y="15638"/>
                  </a:lnTo>
                  <a:cubicBezTo>
                    <a:pt x="18000" y="19122"/>
                    <a:pt x="14400" y="12154"/>
                    <a:pt x="10800" y="15638"/>
                  </a:cubicBezTo>
                  <a:cubicBezTo>
                    <a:pt x="7200" y="19122"/>
                    <a:pt x="3600" y="12154"/>
                    <a:pt x="0" y="15638"/>
                  </a:cubicBezTo>
                  <a:close/>
                </a:path>
              </a:pathLst>
            </a:custGeom>
            <a:solidFill>
              <a:srgbClr val="FF6665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0" name="Bc"/>
            <p:cNvSpPr txBox="1"/>
            <p:nvPr/>
          </p:nvSpPr>
          <p:spPr>
            <a:xfrm>
              <a:off x="0" y="275686"/>
              <a:ext cx="866176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Bc</a:t>
              </a:r>
            </a:p>
          </p:txBody>
        </p:sp>
      </p:grpSp>
      <p:sp>
        <p:nvSpPr>
          <p:cNvPr id="1282" name="Title 1"/>
          <p:cNvSpPr txBox="1">
            <a:spLocks noGrp="1"/>
          </p:cNvSpPr>
          <p:nvPr>
            <p:ph type="title"/>
          </p:nvPr>
        </p:nvSpPr>
        <p:spPr>
          <a:xfrm>
            <a:off x="695325" y="-164490"/>
            <a:ext cx="10515600" cy="85105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t>Genesis block and empty World state</a:t>
            </a:r>
          </a:p>
        </p:txBody>
      </p:sp>
      <p:sp>
        <p:nvSpPr>
          <p:cNvPr id="128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404290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grpSp>
        <p:nvGrpSpPr>
          <p:cNvPr id="1286" name="Document 33"/>
          <p:cNvGrpSpPr/>
          <p:nvPr/>
        </p:nvGrpSpPr>
        <p:grpSpPr>
          <a:xfrm>
            <a:off x="695324" y="4811526"/>
            <a:ext cx="1475146" cy="1153409"/>
            <a:chOff x="0" y="0"/>
            <a:chExt cx="1475144" cy="1153407"/>
          </a:xfrm>
        </p:grpSpPr>
        <p:sp>
          <p:nvSpPr>
            <p:cNvPr id="1284" name="Shape"/>
            <p:cNvSpPr/>
            <p:nvPr/>
          </p:nvSpPr>
          <p:spPr>
            <a:xfrm>
              <a:off x="0" y="0"/>
              <a:ext cx="1475145" cy="115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0000"/>
            </a:solidFill>
            <a:ln w="1905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5" name="L"/>
            <p:cNvSpPr txBox="1"/>
            <p:nvPr/>
          </p:nvSpPr>
          <p:spPr>
            <a:xfrm>
              <a:off x="0" y="244935"/>
              <a:ext cx="1475145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1291" name="Can 2"/>
          <p:cNvGrpSpPr/>
          <p:nvPr/>
        </p:nvGrpSpPr>
        <p:grpSpPr>
          <a:xfrm>
            <a:off x="2944748" y="4616672"/>
            <a:ext cx="941295" cy="630558"/>
            <a:chOff x="0" y="0"/>
            <a:chExt cx="941294" cy="630557"/>
          </a:xfrm>
        </p:grpSpPr>
        <p:sp>
          <p:nvSpPr>
            <p:cNvPr id="1287" name="Shape"/>
            <p:cNvSpPr/>
            <p:nvPr/>
          </p:nvSpPr>
          <p:spPr>
            <a:xfrm>
              <a:off x="0" y="-1"/>
              <a:ext cx="941295" cy="63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8" name="Oval"/>
            <p:cNvSpPr/>
            <p:nvPr/>
          </p:nvSpPr>
          <p:spPr>
            <a:xfrm>
              <a:off x="0" y="-1"/>
              <a:ext cx="941294" cy="15764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9" name="Line"/>
            <p:cNvSpPr/>
            <p:nvPr/>
          </p:nvSpPr>
          <p:spPr>
            <a:xfrm>
              <a:off x="0" y="-1"/>
              <a:ext cx="941295" cy="63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0" name="W"/>
            <p:cNvSpPr txBox="1"/>
            <p:nvPr/>
          </p:nvSpPr>
          <p:spPr>
            <a:xfrm>
              <a:off x="0" y="175618"/>
              <a:ext cx="941294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</a:t>
              </a:r>
            </a:p>
          </p:txBody>
        </p:sp>
      </p:grpSp>
      <p:sp>
        <p:nvSpPr>
          <p:cNvPr id="1292" name="Left Brace 10"/>
          <p:cNvSpPr/>
          <p:nvPr/>
        </p:nvSpPr>
        <p:spPr>
          <a:xfrm>
            <a:off x="2460655" y="4724835"/>
            <a:ext cx="277907" cy="1344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33"/>
                  <a:pt x="10800" y="21228"/>
                </a:cubicBezTo>
                <a:lnTo>
                  <a:pt x="10800" y="11172"/>
                </a:lnTo>
                <a:cubicBezTo>
                  <a:pt x="10800" y="10967"/>
                  <a:pt x="5965" y="10800"/>
                  <a:pt x="0" y="10800"/>
                </a:cubicBezTo>
                <a:cubicBezTo>
                  <a:pt x="5965" y="10800"/>
                  <a:pt x="10800" y="10633"/>
                  <a:pt x="10800" y="10428"/>
                </a:cubicBezTo>
                <a:lnTo>
                  <a:pt x="10800" y="372"/>
                </a:lnTo>
                <a:cubicBezTo>
                  <a:pt x="10800" y="167"/>
                  <a:pt x="15635" y="0"/>
                  <a:pt x="21600" y="0"/>
                </a:cubicBezTo>
              </a:path>
            </a:pathLst>
          </a:custGeom>
          <a:ln w="28575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295" name="Rechthoek 6"/>
          <p:cNvGrpSpPr/>
          <p:nvPr/>
        </p:nvGrpSpPr>
        <p:grpSpPr>
          <a:xfrm>
            <a:off x="2889873" y="5599596"/>
            <a:ext cx="953904" cy="546444"/>
            <a:chOff x="0" y="0"/>
            <a:chExt cx="953903" cy="546443"/>
          </a:xfrm>
        </p:grpSpPr>
        <p:sp>
          <p:nvSpPr>
            <p:cNvPr id="1293" name="Rectangle"/>
            <p:cNvSpPr/>
            <p:nvPr/>
          </p:nvSpPr>
          <p:spPr>
            <a:xfrm>
              <a:off x="-1" y="-1"/>
              <a:ext cx="953905" cy="54644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4" name="0"/>
            <p:cNvSpPr txBox="1"/>
            <p:nvPr/>
          </p:nvSpPr>
          <p:spPr>
            <a:xfrm>
              <a:off x="-1" y="-1"/>
              <a:ext cx="95390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1298" name="Ovaal 11"/>
          <p:cNvGrpSpPr/>
          <p:nvPr/>
        </p:nvGrpSpPr>
        <p:grpSpPr>
          <a:xfrm>
            <a:off x="3683279" y="5565940"/>
            <a:ext cx="150191" cy="269241"/>
            <a:chOff x="0" y="0"/>
            <a:chExt cx="150189" cy="269240"/>
          </a:xfrm>
        </p:grpSpPr>
        <p:sp>
          <p:nvSpPr>
            <p:cNvPr id="1296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7" name="3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299" name="Ovaal 39"/>
          <p:cNvSpPr/>
          <p:nvPr/>
        </p:nvSpPr>
        <p:spPr>
          <a:xfrm>
            <a:off x="2930150" y="5979824"/>
            <a:ext cx="150191" cy="15019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Title 1"/>
          <p:cNvSpPr txBox="1">
            <a:spLocks noGrp="1"/>
          </p:cNvSpPr>
          <p:nvPr>
            <p:ph type="title"/>
          </p:nvPr>
        </p:nvSpPr>
        <p:spPr>
          <a:xfrm>
            <a:off x="695325" y="89794"/>
            <a:ext cx="10515600" cy="60235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900"/>
            </a:lvl1pPr>
          </a:lstStyle>
          <a:p>
            <a:r>
              <a:t>Transactions</a:t>
            </a:r>
          </a:p>
        </p:txBody>
      </p:sp>
      <p:sp>
        <p:nvSpPr>
          <p:cNvPr id="130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404290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grpSp>
        <p:nvGrpSpPr>
          <p:cNvPr id="1305" name="Rectangle 10"/>
          <p:cNvGrpSpPr/>
          <p:nvPr/>
        </p:nvGrpSpPr>
        <p:grpSpPr>
          <a:xfrm>
            <a:off x="695317" y="5818444"/>
            <a:ext cx="6048269" cy="314913"/>
            <a:chOff x="0" y="0"/>
            <a:chExt cx="6048267" cy="314912"/>
          </a:xfrm>
        </p:grpSpPr>
        <p:sp>
          <p:nvSpPr>
            <p:cNvPr id="1303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4" name="CAR10: color: red, make: Chevy, model: Volt, owner: Tomok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CAR10: color: red, make: Chevy, model: Volt, owner: </a:t>
              </a:r>
              <a:r>
                <a:rPr b="1">
                  <a:solidFill>
                    <a:srgbClr val="C00000"/>
                  </a:solidFill>
                </a:rPr>
                <a:t>Tomoko</a:t>
              </a:r>
            </a:p>
          </p:txBody>
        </p:sp>
      </p:grpSp>
      <p:grpSp>
        <p:nvGrpSpPr>
          <p:cNvPr id="1308" name="Rectangle 10"/>
          <p:cNvGrpSpPr/>
          <p:nvPr/>
        </p:nvGrpSpPr>
        <p:grpSpPr>
          <a:xfrm>
            <a:off x="695318" y="5470259"/>
            <a:ext cx="6048269" cy="314913"/>
            <a:chOff x="0" y="0"/>
            <a:chExt cx="6048267" cy="314912"/>
          </a:xfrm>
        </p:grpSpPr>
        <p:sp>
          <p:nvSpPr>
            <p:cNvPr id="1306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7" name="CAR1: color: blue, make: Ford, model: Mustang, owner: Brad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CAR1: color: </a:t>
              </a:r>
              <a:r>
                <a:rPr b="1">
                  <a:solidFill>
                    <a:srgbClr val="C00000"/>
                  </a:solidFill>
                </a:rPr>
                <a:t>blue</a:t>
              </a:r>
              <a:r>
                <a:t>, make: Ford, model: Mustang, owner: Brad</a:t>
              </a:r>
            </a:p>
          </p:txBody>
        </p:sp>
      </p:grpSp>
      <p:grpSp>
        <p:nvGrpSpPr>
          <p:cNvPr id="1311" name="Rectangle 10"/>
          <p:cNvGrpSpPr/>
          <p:nvPr/>
        </p:nvGrpSpPr>
        <p:grpSpPr>
          <a:xfrm>
            <a:off x="695324" y="916864"/>
            <a:ext cx="6048269" cy="314913"/>
            <a:chOff x="0" y="0"/>
            <a:chExt cx="6048267" cy="314912"/>
          </a:xfrm>
        </p:grpSpPr>
        <p:sp>
          <p:nvSpPr>
            <p:cNvPr id="1309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0" name="CAR0: color: blue, make:Toyota, model: Prius, owner: Tomok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CAR0: color: blue, make:Toyota, model: Prius, owner: Tomoko</a:t>
              </a:r>
            </a:p>
          </p:txBody>
        </p:sp>
      </p:grpSp>
      <p:grpSp>
        <p:nvGrpSpPr>
          <p:cNvPr id="1314" name="Rectangle 10"/>
          <p:cNvGrpSpPr/>
          <p:nvPr/>
        </p:nvGrpSpPr>
        <p:grpSpPr>
          <a:xfrm>
            <a:off x="695324" y="1263325"/>
            <a:ext cx="6048269" cy="314913"/>
            <a:chOff x="0" y="0"/>
            <a:chExt cx="6048267" cy="314912"/>
          </a:xfrm>
        </p:grpSpPr>
        <p:sp>
          <p:nvSpPr>
            <p:cNvPr id="1312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3" name="CAR1: color: red, make: Ford, model: Mustang, owner: Brad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CAR1: color: red, make: Ford, model: Mustang, owner: Brad</a:t>
              </a:r>
            </a:p>
          </p:txBody>
        </p:sp>
      </p:grpSp>
      <p:grpSp>
        <p:nvGrpSpPr>
          <p:cNvPr id="1317" name="Rectangle 10"/>
          <p:cNvGrpSpPr/>
          <p:nvPr/>
        </p:nvGrpSpPr>
        <p:grpSpPr>
          <a:xfrm>
            <a:off x="695323" y="1611948"/>
            <a:ext cx="6048269" cy="314913"/>
            <a:chOff x="0" y="0"/>
            <a:chExt cx="6048267" cy="314912"/>
          </a:xfrm>
        </p:grpSpPr>
        <p:sp>
          <p:nvSpPr>
            <p:cNvPr id="1315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6" name="CAR2: color: green, make: Hyundai, model: Tucson, owner: Jin So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CAR2: color: green, make: Hyundai, model: Tucson, owner: Jin Soo</a:t>
              </a:r>
            </a:p>
          </p:txBody>
        </p:sp>
      </p:grpSp>
      <p:grpSp>
        <p:nvGrpSpPr>
          <p:cNvPr id="1320" name="Rectangle 10"/>
          <p:cNvGrpSpPr/>
          <p:nvPr/>
        </p:nvGrpSpPr>
        <p:grpSpPr>
          <a:xfrm>
            <a:off x="695324" y="1966048"/>
            <a:ext cx="6048269" cy="314913"/>
            <a:chOff x="0" y="0"/>
            <a:chExt cx="6048267" cy="314912"/>
          </a:xfrm>
        </p:grpSpPr>
        <p:sp>
          <p:nvSpPr>
            <p:cNvPr id="1318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9" name="CAR3: color: yellow, make: Volkswagen, model: Passat, owner: Max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CAR3: color: yellow, make: Volkswagen, model: Passat, owner: Max</a:t>
              </a:r>
            </a:p>
          </p:txBody>
        </p:sp>
      </p:grpSp>
      <p:grpSp>
        <p:nvGrpSpPr>
          <p:cNvPr id="1323" name="Rectangle 10"/>
          <p:cNvGrpSpPr/>
          <p:nvPr/>
        </p:nvGrpSpPr>
        <p:grpSpPr>
          <a:xfrm>
            <a:off x="695324" y="2316017"/>
            <a:ext cx="6048269" cy="314913"/>
            <a:chOff x="0" y="0"/>
            <a:chExt cx="6048267" cy="314912"/>
          </a:xfrm>
        </p:grpSpPr>
        <p:sp>
          <p:nvSpPr>
            <p:cNvPr id="1321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2" name="CAR4: color: black, make:Tesla, model: S, owner: Adriana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CAR4: color: black, make:Tesla, model: S, owner: Adriana</a:t>
              </a:r>
            </a:p>
          </p:txBody>
        </p:sp>
      </p:grpSp>
      <p:grpSp>
        <p:nvGrpSpPr>
          <p:cNvPr id="1326" name="Rectangle 10"/>
          <p:cNvGrpSpPr/>
          <p:nvPr/>
        </p:nvGrpSpPr>
        <p:grpSpPr>
          <a:xfrm>
            <a:off x="695322" y="2671426"/>
            <a:ext cx="6048269" cy="314913"/>
            <a:chOff x="0" y="0"/>
            <a:chExt cx="6048267" cy="314912"/>
          </a:xfrm>
        </p:grpSpPr>
        <p:sp>
          <p:nvSpPr>
            <p:cNvPr id="1324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5" name="CAR5: color: purple, make: Peugeot, model: 205, owner: Michel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CAR5: color: purple, make: Peugeot, model: 205, owner: Michel</a:t>
              </a:r>
            </a:p>
          </p:txBody>
        </p:sp>
      </p:grpSp>
      <p:grpSp>
        <p:nvGrpSpPr>
          <p:cNvPr id="1329" name="Rectangle 10"/>
          <p:cNvGrpSpPr/>
          <p:nvPr/>
        </p:nvGrpSpPr>
        <p:grpSpPr>
          <a:xfrm>
            <a:off x="695324" y="3026009"/>
            <a:ext cx="6048269" cy="314913"/>
            <a:chOff x="0" y="0"/>
            <a:chExt cx="6048267" cy="314912"/>
          </a:xfrm>
        </p:grpSpPr>
        <p:sp>
          <p:nvSpPr>
            <p:cNvPr id="1327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8" name="CAR6: color: white, make: Chery, model: S22L, owner: Aarav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CAR6: color: white, make: Chery, model: S22L, owner: Aarav</a:t>
              </a:r>
            </a:p>
          </p:txBody>
        </p:sp>
      </p:grpSp>
      <p:grpSp>
        <p:nvGrpSpPr>
          <p:cNvPr id="1332" name="Rectangle 10"/>
          <p:cNvGrpSpPr/>
          <p:nvPr/>
        </p:nvGrpSpPr>
        <p:grpSpPr>
          <a:xfrm>
            <a:off x="695324" y="3374149"/>
            <a:ext cx="6048269" cy="314913"/>
            <a:chOff x="0" y="0"/>
            <a:chExt cx="6048267" cy="314912"/>
          </a:xfrm>
        </p:grpSpPr>
        <p:sp>
          <p:nvSpPr>
            <p:cNvPr id="1330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1" name="CAR7: color: violet, make: Fiat, model: Punto, owner: Pari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CAR7: color: violet, make: Fiat, model: Punto, owner: Pari</a:t>
              </a:r>
            </a:p>
          </p:txBody>
        </p:sp>
      </p:grpSp>
      <p:grpSp>
        <p:nvGrpSpPr>
          <p:cNvPr id="1335" name="Rectangle 10"/>
          <p:cNvGrpSpPr/>
          <p:nvPr/>
        </p:nvGrpSpPr>
        <p:grpSpPr>
          <a:xfrm>
            <a:off x="695324" y="3728139"/>
            <a:ext cx="6048269" cy="314913"/>
            <a:chOff x="0" y="0"/>
            <a:chExt cx="6048267" cy="314912"/>
          </a:xfrm>
        </p:grpSpPr>
        <p:sp>
          <p:nvSpPr>
            <p:cNvPr id="1333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4" name="CAR6: color: white, make: Chery, model: S22L, owner: Aarav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CAR6: color: white, make: Chery, model: S22L, owner: Aarav</a:t>
              </a:r>
            </a:p>
          </p:txBody>
        </p:sp>
      </p:grpSp>
      <p:grpSp>
        <p:nvGrpSpPr>
          <p:cNvPr id="1338" name="Rectangle 10"/>
          <p:cNvGrpSpPr/>
          <p:nvPr/>
        </p:nvGrpSpPr>
        <p:grpSpPr>
          <a:xfrm>
            <a:off x="695324" y="4076484"/>
            <a:ext cx="6048269" cy="314913"/>
            <a:chOff x="0" y="0"/>
            <a:chExt cx="6048267" cy="314912"/>
          </a:xfrm>
        </p:grpSpPr>
        <p:sp>
          <p:nvSpPr>
            <p:cNvPr id="1336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7" name="CAR7: color: violet, make: Fiat, model: Punto, owner: Pari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CAR7: color: violet, make: Fiat, model: Punto, owner: Pari</a:t>
              </a:r>
            </a:p>
          </p:txBody>
        </p:sp>
      </p:grpSp>
      <p:grpSp>
        <p:nvGrpSpPr>
          <p:cNvPr id="1341" name="Rectangle 10"/>
          <p:cNvGrpSpPr/>
          <p:nvPr/>
        </p:nvGrpSpPr>
        <p:grpSpPr>
          <a:xfrm>
            <a:off x="695321" y="4432992"/>
            <a:ext cx="6048269" cy="314913"/>
            <a:chOff x="0" y="0"/>
            <a:chExt cx="6048267" cy="314912"/>
          </a:xfrm>
        </p:grpSpPr>
        <p:sp>
          <p:nvSpPr>
            <p:cNvPr id="1339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0" name="CAR8: color: indigo, make: Tata, model: nano, owner: Valeria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CAR8: color: indigo, make: Tata, model: nano, owner: Valeria</a:t>
              </a:r>
            </a:p>
          </p:txBody>
        </p:sp>
      </p:grpSp>
      <p:grpSp>
        <p:nvGrpSpPr>
          <p:cNvPr id="1344" name="Rectangle 10"/>
          <p:cNvGrpSpPr/>
          <p:nvPr/>
        </p:nvGrpSpPr>
        <p:grpSpPr>
          <a:xfrm>
            <a:off x="695320" y="4780569"/>
            <a:ext cx="6048269" cy="314913"/>
            <a:chOff x="0" y="0"/>
            <a:chExt cx="6048267" cy="314912"/>
          </a:xfrm>
        </p:grpSpPr>
        <p:sp>
          <p:nvSpPr>
            <p:cNvPr id="1342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3" name="CAR9: color: brown, make: Holden, model: Barina, owner: Shotar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CAR9: color: brown, make: Holden, model: Barina, owner: Shotaro</a:t>
              </a:r>
            </a:p>
          </p:txBody>
        </p:sp>
      </p:grpSp>
      <p:grpSp>
        <p:nvGrpSpPr>
          <p:cNvPr id="1347" name="Rectangle 10"/>
          <p:cNvGrpSpPr/>
          <p:nvPr/>
        </p:nvGrpSpPr>
        <p:grpSpPr>
          <a:xfrm>
            <a:off x="695319" y="5127683"/>
            <a:ext cx="6048269" cy="314913"/>
            <a:chOff x="0" y="0"/>
            <a:chExt cx="6048267" cy="314912"/>
          </a:xfrm>
        </p:grpSpPr>
        <p:sp>
          <p:nvSpPr>
            <p:cNvPr id="1345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6" name="CAR10: color: red, make: Chevy, model: Volt, owner: Nick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CAR10: color: red, make: Chevy, model: Volt, owner: Nick</a:t>
              </a:r>
            </a:p>
          </p:txBody>
        </p:sp>
      </p:grpSp>
      <p:sp>
        <p:nvSpPr>
          <p:cNvPr id="1348" name="Rechteraccolade 4"/>
          <p:cNvSpPr/>
          <p:nvPr/>
        </p:nvSpPr>
        <p:spPr>
          <a:xfrm>
            <a:off x="6841066" y="916864"/>
            <a:ext cx="220135" cy="171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103"/>
                  <a:pt x="10800" y="231"/>
                </a:cubicBezTo>
                <a:lnTo>
                  <a:pt x="10800" y="10569"/>
                </a:lnTo>
                <a:cubicBezTo>
                  <a:pt x="10800" y="10697"/>
                  <a:pt x="15635" y="10800"/>
                  <a:pt x="21600" y="10800"/>
                </a:cubicBezTo>
                <a:cubicBezTo>
                  <a:pt x="15635" y="10800"/>
                  <a:pt x="10800" y="10904"/>
                  <a:pt x="10800" y="11031"/>
                </a:cubicBezTo>
                <a:lnTo>
                  <a:pt x="10800" y="21369"/>
                </a:lnTo>
                <a:cubicBezTo>
                  <a:pt x="10800" y="21497"/>
                  <a:pt x="5965" y="21600"/>
                  <a:pt x="0" y="21600"/>
                </a:cubicBez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49" name="Rechteraccolade 70"/>
          <p:cNvSpPr/>
          <p:nvPr/>
        </p:nvSpPr>
        <p:spPr>
          <a:xfrm>
            <a:off x="6841066" y="2689225"/>
            <a:ext cx="220135" cy="171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103"/>
                  <a:pt x="10800" y="231"/>
                </a:cubicBezTo>
                <a:lnTo>
                  <a:pt x="10800" y="10569"/>
                </a:lnTo>
                <a:cubicBezTo>
                  <a:pt x="10800" y="10697"/>
                  <a:pt x="15635" y="10800"/>
                  <a:pt x="21600" y="10800"/>
                </a:cubicBezTo>
                <a:cubicBezTo>
                  <a:pt x="15635" y="10800"/>
                  <a:pt x="10800" y="10904"/>
                  <a:pt x="10800" y="11031"/>
                </a:cubicBezTo>
                <a:lnTo>
                  <a:pt x="10800" y="21369"/>
                </a:lnTo>
                <a:cubicBezTo>
                  <a:pt x="10800" y="21497"/>
                  <a:pt x="5965" y="21600"/>
                  <a:pt x="0" y="21600"/>
                </a:cubicBez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50" name="Rechteraccolade 71"/>
          <p:cNvSpPr/>
          <p:nvPr/>
        </p:nvSpPr>
        <p:spPr>
          <a:xfrm>
            <a:off x="6841066" y="4434597"/>
            <a:ext cx="220135" cy="10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176"/>
                  <a:pt x="10800" y="393"/>
                </a:cubicBezTo>
                <a:lnTo>
                  <a:pt x="10800" y="10407"/>
                </a:lnTo>
                <a:cubicBezTo>
                  <a:pt x="10800" y="10624"/>
                  <a:pt x="15635" y="10800"/>
                  <a:pt x="21600" y="10800"/>
                </a:cubicBezTo>
                <a:cubicBezTo>
                  <a:pt x="15635" y="10800"/>
                  <a:pt x="10800" y="10976"/>
                  <a:pt x="10800" y="11193"/>
                </a:cubicBezTo>
                <a:lnTo>
                  <a:pt x="10800" y="21207"/>
                </a:lnTo>
                <a:cubicBezTo>
                  <a:pt x="10800" y="21424"/>
                  <a:pt x="5965" y="21600"/>
                  <a:pt x="0" y="21600"/>
                </a:cubicBez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51" name="Rechteraccolade 72"/>
          <p:cNvSpPr/>
          <p:nvPr/>
        </p:nvSpPr>
        <p:spPr>
          <a:xfrm>
            <a:off x="6841065" y="5471900"/>
            <a:ext cx="220135" cy="661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268"/>
                  <a:pt x="10800" y="599"/>
                </a:cubicBezTo>
                <a:lnTo>
                  <a:pt x="10800" y="10201"/>
                </a:lnTo>
                <a:cubicBezTo>
                  <a:pt x="10800" y="10532"/>
                  <a:pt x="15635" y="10800"/>
                  <a:pt x="21600" y="10800"/>
                </a:cubicBezTo>
                <a:cubicBezTo>
                  <a:pt x="15635" y="10800"/>
                  <a:pt x="10800" y="11068"/>
                  <a:pt x="10800" y="11399"/>
                </a:cubicBezTo>
                <a:lnTo>
                  <a:pt x="10800" y="21001"/>
                </a:lnTo>
                <a:cubicBezTo>
                  <a:pt x="10800" y="21332"/>
                  <a:pt x="5965" y="21600"/>
                  <a:pt x="0" y="21600"/>
                </a:cubicBez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52" name="Tekstvak 7"/>
          <p:cNvSpPr txBox="1"/>
          <p:nvPr/>
        </p:nvSpPr>
        <p:spPr>
          <a:xfrm>
            <a:off x="7158674" y="1584739"/>
            <a:ext cx="8408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Block 1</a:t>
            </a:r>
          </a:p>
        </p:txBody>
      </p:sp>
      <p:sp>
        <p:nvSpPr>
          <p:cNvPr id="1353" name="Tekstvak 73"/>
          <p:cNvSpPr txBox="1"/>
          <p:nvPr/>
        </p:nvSpPr>
        <p:spPr>
          <a:xfrm>
            <a:off x="7158673" y="3355587"/>
            <a:ext cx="8408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Block 2</a:t>
            </a:r>
          </a:p>
        </p:txBody>
      </p:sp>
      <p:sp>
        <p:nvSpPr>
          <p:cNvPr id="1354" name="Tekstvak 74"/>
          <p:cNvSpPr txBox="1"/>
          <p:nvPr/>
        </p:nvSpPr>
        <p:spPr>
          <a:xfrm>
            <a:off x="7158672" y="4753359"/>
            <a:ext cx="8408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Block 3</a:t>
            </a:r>
          </a:p>
        </p:txBody>
      </p:sp>
      <p:sp>
        <p:nvSpPr>
          <p:cNvPr id="1355" name="Tekstvak 75"/>
          <p:cNvSpPr txBox="1"/>
          <p:nvPr/>
        </p:nvSpPr>
        <p:spPr>
          <a:xfrm>
            <a:off x="7158670" y="5600505"/>
            <a:ext cx="8408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Block 4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9" name="Double Wave 9"/>
          <p:cNvGrpSpPr/>
          <p:nvPr/>
        </p:nvGrpSpPr>
        <p:grpSpPr>
          <a:xfrm>
            <a:off x="2834913" y="5399607"/>
            <a:ext cx="8661763" cy="909514"/>
            <a:chOff x="0" y="0"/>
            <a:chExt cx="8661761" cy="909512"/>
          </a:xfrm>
        </p:grpSpPr>
        <p:sp>
          <p:nvSpPr>
            <p:cNvPr id="1357" name="Shape"/>
            <p:cNvSpPr/>
            <p:nvPr/>
          </p:nvSpPr>
          <p:spPr>
            <a:xfrm>
              <a:off x="0" y="0"/>
              <a:ext cx="8661762" cy="90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44" extrusionOk="0">
                  <a:moveTo>
                    <a:pt x="0" y="1006"/>
                  </a:moveTo>
                  <a:cubicBezTo>
                    <a:pt x="3600" y="-2478"/>
                    <a:pt x="7200" y="4490"/>
                    <a:pt x="10800" y="1006"/>
                  </a:cubicBezTo>
                  <a:cubicBezTo>
                    <a:pt x="14400" y="-2478"/>
                    <a:pt x="18000" y="4490"/>
                    <a:pt x="21600" y="1006"/>
                  </a:cubicBezTo>
                  <a:lnTo>
                    <a:pt x="21600" y="15638"/>
                  </a:lnTo>
                  <a:cubicBezTo>
                    <a:pt x="18000" y="19122"/>
                    <a:pt x="14400" y="12154"/>
                    <a:pt x="10800" y="15638"/>
                  </a:cubicBezTo>
                  <a:cubicBezTo>
                    <a:pt x="7200" y="19122"/>
                    <a:pt x="3600" y="12154"/>
                    <a:pt x="0" y="15638"/>
                  </a:cubicBezTo>
                  <a:close/>
                </a:path>
              </a:pathLst>
            </a:custGeom>
            <a:solidFill>
              <a:srgbClr val="FF6665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8" name="Bc"/>
            <p:cNvSpPr txBox="1"/>
            <p:nvPr/>
          </p:nvSpPr>
          <p:spPr>
            <a:xfrm>
              <a:off x="0" y="275686"/>
              <a:ext cx="866176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Bc</a:t>
              </a:r>
            </a:p>
          </p:txBody>
        </p:sp>
      </p:grpSp>
      <p:sp>
        <p:nvSpPr>
          <p:cNvPr id="1360" name="Title 1"/>
          <p:cNvSpPr txBox="1">
            <a:spLocks noGrp="1"/>
          </p:cNvSpPr>
          <p:nvPr>
            <p:ph type="title"/>
          </p:nvPr>
        </p:nvSpPr>
        <p:spPr>
          <a:xfrm>
            <a:off x="695325" y="34352"/>
            <a:ext cx="10515600" cy="657799"/>
          </a:xfrm>
          <a:prstGeom prst="rect">
            <a:avLst/>
          </a:prstGeom>
        </p:spPr>
        <p:txBody>
          <a:bodyPr lIns="0" tIns="0" rIns="0" bIns="0" anchor="b"/>
          <a:lstStyle>
            <a:lvl1pPr defTabSz="896111">
              <a:defRPr sz="4312"/>
            </a:lvl1pPr>
          </a:lstStyle>
          <a:p>
            <a:r>
              <a:t>First block with four transactions</a:t>
            </a:r>
          </a:p>
        </p:txBody>
      </p:sp>
      <p:sp>
        <p:nvSpPr>
          <p:cNvPr id="136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404290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grpSp>
        <p:nvGrpSpPr>
          <p:cNvPr id="1364" name="Document 33"/>
          <p:cNvGrpSpPr/>
          <p:nvPr/>
        </p:nvGrpSpPr>
        <p:grpSpPr>
          <a:xfrm>
            <a:off x="695324" y="4802394"/>
            <a:ext cx="1475146" cy="1153409"/>
            <a:chOff x="0" y="0"/>
            <a:chExt cx="1475144" cy="1153407"/>
          </a:xfrm>
        </p:grpSpPr>
        <p:sp>
          <p:nvSpPr>
            <p:cNvPr id="1362" name="Shape"/>
            <p:cNvSpPr/>
            <p:nvPr/>
          </p:nvSpPr>
          <p:spPr>
            <a:xfrm>
              <a:off x="0" y="0"/>
              <a:ext cx="1475145" cy="115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0000"/>
            </a:solidFill>
            <a:ln w="1905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3" name="L"/>
            <p:cNvSpPr txBox="1"/>
            <p:nvPr/>
          </p:nvSpPr>
          <p:spPr>
            <a:xfrm>
              <a:off x="0" y="244935"/>
              <a:ext cx="1475145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1369" name="Can 2"/>
          <p:cNvGrpSpPr/>
          <p:nvPr/>
        </p:nvGrpSpPr>
        <p:grpSpPr>
          <a:xfrm>
            <a:off x="2944748" y="4607540"/>
            <a:ext cx="941295" cy="630558"/>
            <a:chOff x="0" y="0"/>
            <a:chExt cx="941294" cy="630557"/>
          </a:xfrm>
        </p:grpSpPr>
        <p:sp>
          <p:nvSpPr>
            <p:cNvPr id="1365" name="Shape"/>
            <p:cNvSpPr/>
            <p:nvPr/>
          </p:nvSpPr>
          <p:spPr>
            <a:xfrm>
              <a:off x="0" y="-1"/>
              <a:ext cx="941295" cy="63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6" name="Oval"/>
            <p:cNvSpPr/>
            <p:nvPr/>
          </p:nvSpPr>
          <p:spPr>
            <a:xfrm>
              <a:off x="0" y="-1"/>
              <a:ext cx="941294" cy="15764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7" name="Line"/>
            <p:cNvSpPr/>
            <p:nvPr/>
          </p:nvSpPr>
          <p:spPr>
            <a:xfrm>
              <a:off x="0" y="-1"/>
              <a:ext cx="941295" cy="63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8" name="W"/>
            <p:cNvSpPr txBox="1"/>
            <p:nvPr/>
          </p:nvSpPr>
          <p:spPr>
            <a:xfrm>
              <a:off x="0" y="175618"/>
              <a:ext cx="941294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</a:t>
              </a:r>
            </a:p>
          </p:txBody>
        </p:sp>
      </p:grpSp>
      <p:sp>
        <p:nvSpPr>
          <p:cNvPr id="1370" name="Left Brace 10"/>
          <p:cNvSpPr/>
          <p:nvPr/>
        </p:nvSpPr>
        <p:spPr>
          <a:xfrm>
            <a:off x="2460655" y="4715705"/>
            <a:ext cx="277907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33"/>
                  <a:pt x="10800" y="21228"/>
                </a:cubicBezTo>
                <a:lnTo>
                  <a:pt x="10800" y="11172"/>
                </a:lnTo>
                <a:cubicBezTo>
                  <a:pt x="10800" y="10967"/>
                  <a:pt x="5965" y="10800"/>
                  <a:pt x="0" y="10800"/>
                </a:cubicBezTo>
                <a:cubicBezTo>
                  <a:pt x="5965" y="10800"/>
                  <a:pt x="10800" y="10633"/>
                  <a:pt x="10800" y="10428"/>
                </a:cubicBezTo>
                <a:lnTo>
                  <a:pt x="10800" y="372"/>
                </a:lnTo>
                <a:cubicBezTo>
                  <a:pt x="10800" y="167"/>
                  <a:pt x="15635" y="0"/>
                  <a:pt x="21600" y="0"/>
                </a:cubicBezTo>
              </a:path>
            </a:pathLst>
          </a:custGeom>
          <a:ln w="28575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373" name="Rechthoek 6"/>
          <p:cNvGrpSpPr/>
          <p:nvPr/>
        </p:nvGrpSpPr>
        <p:grpSpPr>
          <a:xfrm>
            <a:off x="2889873" y="5590464"/>
            <a:ext cx="953904" cy="546444"/>
            <a:chOff x="0" y="0"/>
            <a:chExt cx="953903" cy="546443"/>
          </a:xfrm>
        </p:grpSpPr>
        <p:sp>
          <p:nvSpPr>
            <p:cNvPr id="1371" name="Rectangle"/>
            <p:cNvSpPr/>
            <p:nvPr/>
          </p:nvSpPr>
          <p:spPr>
            <a:xfrm>
              <a:off x="-1" y="-1"/>
              <a:ext cx="953905" cy="54644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2" name="0"/>
            <p:cNvSpPr txBox="1"/>
            <p:nvPr/>
          </p:nvSpPr>
          <p:spPr>
            <a:xfrm>
              <a:off x="-1" y="-1"/>
              <a:ext cx="95390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1376" name="Rechthoek 30"/>
          <p:cNvGrpSpPr/>
          <p:nvPr/>
        </p:nvGrpSpPr>
        <p:grpSpPr>
          <a:xfrm>
            <a:off x="4263142" y="5581141"/>
            <a:ext cx="1160576" cy="546444"/>
            <a:chOff x="0" y="0"/>
            <a:chExt cx="1160574" cy="546443"/>
          </a:xfrm>
        </p:grpSpPr>
        <p:sp>
          <p:nvSpPr>
            <p:cNvPr id="1374" name="Rectangle"/>
            <p:cNvSpPr/>
            <p:nvPr/>
          </p:nvSpPr>
          <p:spPr>
            <a:xfrm>
              <a:off x="0" y="-1"/>
              <a:ext cx="1160575" cy="54644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5" name="1"/>
            <p:cNvSpPr txBox="1"/>
            <p:nvPr/>
          </p:nvSpPr>
          <p:spPr>
            <a:xfrm>
              <a:off x="0" y="-1"/>
              <a:ext cx="116057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381" name="Rechthoek: ezelsoor 32"/>
          <p:cNvGrpSpPr/>
          <p:nvPr/>
        </p:nvGrpSpPr>
        <p:grpSpPr>
          <a:xfrm>
            <a:off x="4499467" y="5803444"/>
            <a:ext cx="194882" cy="252001"/>
            <a:chOff x="0" y="0"/>
            <a:chExt cx="194881" cy="252000"/>
          </a:xfrm>
        </p:grpSpPr>
        <p:sp>
          <p:nvSpPr>
            <p:cNvPr id="1377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8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9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0" name="T1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T1</a:t>
              </a:r>
            </a:p>
          </p:txBody>
        </p:sp>
      </p:grpSp>
      <p:sp>
        <p:nvSpPr>
          <p:cNvPr id="1420" name="Rechte verbindingslijn met pijl 5"/>
          <p:cNvSpPr/>
          <p:nvPr/>
        </p:nvSpPr>
        <p:spPr>
          <a:xfrm>
            <a:off x="3823849" y="5728222"/>
            <a:ext cx="473104" cy="265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385" name="Ovaal 11"/>
          <p:cNvGrpSpPr/>
          <p:nvPr/>
        </p:nvGrpSpPr>
        <p:grpSpPr>
          <a:xfrm>
            <a:off x="3683279" y="5556808"/>
            <a:ext cx="150191" cy="269241"/>
            <a:chOff x="0" y="0"/>
            <a:chExt cx="150189" cy="269240"/>
          </a:xfrm>
        </p:grpSpPr>
        <p:sp>
          <p:nvSpPr>
            <p:cNvPr id="1383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4" name="3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88" name="Ovaal 31"/>
          <p:cNvGrpSpPr/>
          <p:nvPr/>
        </p:nvGrpSpPr>
        <p:grpSpPr>
          <a:xfrm>
            <a:off x="4287530" y="5896364"/>
            <a:ext cx="150191" cy="269241"/>
            <a:chOff x="0" y="0"/>
            <a:chExt cx="150189" cy="269240"/>
          </a:xfrm>
        </p:grpSpPr>
        <p:sp>
          <p:nvSpPr>
            <p:cNvPr id="1386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7" name="3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91" name="Ovaal 61"/>
          <p:cNvGrpSpPr/>
          <p:nvPr/>
        </p:nvGrpSpPr>
        <p:grpSpPr>
          <a:xfrm>
            <a:off x="5261697" y="5552390"/>
            <a:ext cx="150191" cy="269241"/>
            <a:chOff x="0" y="0"/>
            <a:chExt cx="150189" cy="269240"/>
          </a:xfrm>
        </p:grpSpPr>
        <p:sp>
          <p:nvSpPr>
            <p:cNvPr id="1389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0" name="6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396" name="Rechthoek: ezelsoor 62"/>
          <p:cNvGrpSpPr/>
          <p:nvPr/>
        </p:nvGrpSpPr>
        <p:grpSpPr>
          <a:xfrm>
            <a:off x="4722262" y="5801935"/>
            <a:ext cx="194882" cy="252001"/>
            <a:chOff x="0" y="0"/>
            <a:chExt cx="194881" cy="252000"/>
          </a:xfrm>
        </p:grpSpPr>
        <p:sp>
          <p:nvSpPr>
            <p:cNvPr id="1392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3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4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5" name="T2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T2</a:t>
              </a:r>
            </a:p>
          </p:txBody>
        </p:sp>
      </p:grpSp>
      <p:grpSp>
        <p:nvGrpSpPr>
          <p:cNvPr id="1401" name="Rechthoek: ezelsoor 63"/>
          <p:cNvGrpSpPr/>
          <p:nvPr/>
        </p:nvGrpSpPr>
        <p:grpSpPr>
          <a:xfrm>
            <a:off x="4946451" y="5803444"/>
            <a:ext cx="194882" cy="252001"/>
            <a:chOff x="0" y="0"/>
            <a:chExt cx="194881" cy="252000"/>
          </a:xfrm>
        </p:grpSpPr>
        <p:sp>
          <p:nvSpPr>
            <p:cNvPr id="1397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8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9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0" name="T3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T3</a:t>
              </a:r>
            </a:p>
          </p:txBody>
        </p:sp>
      </p:grpSp>
      <p:grpSp>
        <p:nvGrpSpPr>
          <p:cNvPr id="1406" name="Rechthoek: ezelsoor 64"/>
          <p:cNvGrpSpPr/>
          <p:nvPr/>
        </p:nvGrpSpPr>
        <p:grpSpPr>
          <a:xfrm>
            <a:off x="5168701" y="5801935"/>
            <a:ext cx="194882" cy="252001"/>
            <a:chOff x="0" y="0"/>
            <a:chExt cx="194881" cy="252000"/>
          </a:xfrm>
        </p:grpSpPr>
        <p:sp>
          <p:nvSpPr>
            <p:cNvPr id="1402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3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4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5" name="T4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T4</a:t>
              </a:r>
            </a:p>
          </p:txBody>
        </p:sp>
      </p:grpSp>
      <p:sp>
        <p:nvSpPr>
          <p:cNvPr id="1407" name="Ovaal 65"/>
          <p:cNvSpPr/>
          <p:nvPr/>
        </p:nvSpPr>
        <p:spPr>
          <a:xfrm>
            <a:off x="2911005" y="5955889"/>
            <a:ext cx="150191" cy="15019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410" name="Rectangle 10"/>
          <p:cNvGrpSpPr/>
          <p:nvPr/>
        </p:nvGrpSpPr>
        <p:grpSpPr>
          <a:xfrm>
            <a:off x="5448408" y="4906276"/>
            <a:ext cx="6048268" cy="314913"/>
            <a:chOff x="0" y="0"/>
            <a:chExt cx="6048267" cy="314912"/>
          </a:xfrm>
        </p:grpSpPr>
        <p:sp>
          <p:nvSpPr>
            <p:cNvPr id="1408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9" name="CAR0: color: blue, make:Toyota, model: Prius, owner: Tomok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CAR0: color: blue, make:Toyota, model: Prius, owner: Tomoko</a:t>
              </a:r>
            </a:p>
          </p:txBody>
        </p:sp>
      </p:grpSp>
      <p:grpSp>
        <p:nvGrpSpPr>
          <p:cNvPr id="1413" name="Rectangle 10"/>
          <p:cNvGrpSpPr/>
          <p:nvPr/>
        </p:nvGrpSpPr>
        <p:grpSpPr>
          <a:xfrm>
            <a:off x="5448406" y="4567861"/>
            <a:ext cx="6048269" cy="314913"/>
            <a:chOff x="0" y="0"/>
            <a:chExt cx="6048267" cy="314912"/>
          </a:xfrm>
        </p:grpSpPr>
        <p:sp>
          <p:nvSpPr>
            <p:cNvPr id="1411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2" name="CAR1: color: red, make: Ford, model: Mustang, owner: Brad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CAR1: color: red, make: Ford, model: Mustang, owner: Brad</a:t>
              </a:r>
            </a:p>
          </p:txBody>
        </p:sp>
      </p:grpSp>
      <p:grpSp>
        <p:nvGrpSpPr>
          <p:cNvPr id="1416" name="Rectangle 10"/>
          <p:cNvGrpSpPr/>
          <p:nvPr/>
        </p:nvGrpSpPr>
        <p:grpSpPr>
          <a:xfrm>
            <a:off x="5448408" y="4229818"/>
            <a:ext cx="6048268" cy="314913"/>
            <a:chOff x="0" y="0"/>
            <a:chExt cx="6048267" cy="314912"/>
          </a:xfrm>
        </p:grpSpPr>
        <p:sp>
          <p:nvSpPr>
            <p:cNvPr id="1414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5" name="CAR2: color: green, make: Hyundai, model: Tucson, owner: Jin So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CAR2: color: green, make: Hyundai, model: Tucson, owner: Jin Soo</a:t>
              </a:r>
            </a:p>
          </p:txBody>
        </p:sp>
      </p:grpSp>
      <p:grpSp>
        <p:nvGrpSpPr>
          <p:cNvPr id="1419" name="Rectangle 10"/>
          <p:cNvGrpSpPr/>
          <p:nvPr/>
        </p:nvGrpSpPr>
        <p:grpSpPr>
          <a:xfrm>
            <a:off x="5448408" y="3883121"/>
            <a:ext cx="6048268" cy="314913"/>
            <a:chOff x="0" y="0"/>
            <a:chExt cx="6048267" cy="314912"/>
          </a:xfrm>
        </p:grpSpPr>
        <p:sp>
          <p:nvSpPr>
            <p:cNvPr id="1417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8" name="CAR3: color: yellow, make: Volkswagen, model: Passat, owner: Max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CAR3: color: yellow, make: Volkswagen, model: Passat, owner: Max</a:t>
              </a:r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Double Wave 9"/>
          <p:cNvGrpSpPr/>
          <p:nvPr/>
        </p:nvGrpSpPr>
        <p:grpSpPr>
          <a:xfrm>
            <a:off x="2834913" y="5391661"/>
            <a:ext cx="8661763" cy="909514"/>
            <a:chOff x="0" y="0"/>
            <a:chExt cx="8661761" cy="909512"/>
          </a:xfrm>
        </p:grpSpPr>
        <p:sp>
          <p:nvSpPr>
            <p:cNvPr id="1422" name="Shape"/>
            <p:cNvSpPr/>
            <p:nvPr/>
          </p:nvSpPr>
          <p:spPr>
            <a:xfrm>
              <a:off x="0" y="0"/>
              <a:ext cx="8661762" cy="90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44" extrusionOk="0">
                  <a:moveTo>
                    <a:pt x="0" y="1006"/>
                  </a:moveTo>
                  <a:cubicBezTo>
                    <a:pt x="3600" y="-2478"/>
                    <a:pt x="7200" y="4490"/>
                    <a:pt x="10800" y="1006"/>
                  </a:cubicBezTo>
                  <a:cubicBezTo>
                    <a:pt x="14400" y="-2478"/>
                    <a:pt x="18000" y="4490"/>
                    <a:pt x="21600" y="1006"/>
                  </a:cubicBezTo>
                  <a:lnTo>
                    <a:pt x="21600" y="15638"/>
                  </a:lnTo>
                  <a:cubicBezTo>
                    <a:pt x="18000" y="19122"/>
                    <a:pt x="14400" y="12154"/>
                    <a:pt x="10800" y="15638"/>
                  </a:cubicBezTo>
                  <a:cubicBezTo>
                    <a:pt x="7200" y="19122"/>
                    <a:pt x="3600" y="12154"/>
                    <a:pt x="0" y="15638"/>
                  </a:cubicBezTo>
                  <a:close/>
                </a:path>
              </a:pathLst>
            </a:custGeom>
            <a:solidFill>
              <a:srgbClr val="FF6665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3" name="Bc"/>
            <p:cNvSpPr txBox="1"/>
            <p:nvPr/>
          </p:nvSpPr>
          <p:spPr>
            <a:xfrm>
              <a:off x="0" y="275686"/>
              <a:ext cx="866176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Bc</a:t>
              </a:r>
            </a:p>
          </p:txBody>
        </p:sp>
      </p:grpSp>
      <p:sp>
        <p:nvSpPr>
          <p:cNvPr id="1425" name="Title 1"/>
          <p:cNvSpPr txBox="1">
            <a:spLocks noGrp="1"/>
          </p:cNvSpPr>
          <p:nvPr>
            <p:ph type="title"/>
          </p:nvPr>
        </p:nvSpPr>
        <p:spPr>
          <a:xfrm>
            <a:off x="695325" y="61594"/>
            <a:ext cx="10515600" cy="630556"/>
          </a:xfrm>
          <a:prstGeom prst="rect">
            <a:avLst/>
          </a:prstGeom>
        </p:spPr>
        <p:txBody>
          <a:bodyPr lIns="0" tIns="0" rIns="0" bIns="0" anchor="b"/>
          <a:lstStyle>
            <a:lvl1pPr defTabSz="868680">
              <a:defRPr sz="4180"/>
            </a:lvl1pPr>
          </a:lstStyle>
          <a:p>
            <a:r>
              <a:t>Second block with four transactions</a:t>
            </a:r>
          </a:p>
        </p:txBody>
      </p:sp>
      <p:sp>
        <p:nvSpPr>
          <p:cNvPr id="142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404290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grpSp>
        <p:nvGrpSpPr>
          <p:cNvPr id="1429" name="Document 33"/>
          <p:cNvGrpSpPr/>
          <p:nvPr/>
        </p:nvGrpSpPr>
        <p:grpSpPr>
          <a:xfrm>
            <a:off x="695324" y="4794448"/>
            <a:ext cx="1475146" cy="1153409"/>
            <a:chOff x="0" y="0"/>
            <a:chExt cx="1475144" cy="1153407"/>
          </a:xfrm>
        </p:grpSpPr>
        <p:sp>
          <p:nvSpPr>
            <p:cNvPr id="1427" name="Shape"/>
            <p:cNvSpPr/>
            <p:nvPr/>
          </p:nvSpPr>
          <p:spPr>
            <a:xfrm>
              <a:off x="0" y="0"/>
              <a:ext cx="1475145" cy="115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0000"/>
            </a:solidFill>
            <a:ln w="1905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8" name="L"/>
            <p:cNvSpPr txBox="1"/>
            <p:nvPr/>
          </p:nvSpPr>
          <p:spPr>
            <a:xfrm>
              <a:off x="0" y="244935"/>
              <a:ext cx="1475145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1434" name="Can 2"/>
          <p:cNvGrpSpPr/>
          <p:nvPr/>
        </p:nvGrpSpPr>
        <p:grpSpPr>
          <a:xfrm>
            <a:off x="2944748" y="4599594"/>
            <a:ext cx="941295" cy="630558"/>
            <a:chOff x="0" y="0"/>
            <a:chExt cx="941294" cy="630557"/>
          </a:xfrm>
        </p:grpSpPr>
        <p:sp>
          <p:nvSpPr>
            <p:cNvPr id="1430" name="Shape"/>
            <p:cNvSpPr/>
            <p:nvPr/>
          </p:nvSpPr>
          <p:spPr>
            <a:xfrm>
              <a:off x="0" y="-1"/>
              <a:ext cx="941295" cy="63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1" name="Oval"/>
            <p:cNvSpPr/>
            <p:nvPr/>
          </p:nvSpPr>
          <p:spPr>
            <a:xfrm>
              <a:off x="0" y="-1"/>
              <a:ext cx="941294" cy="15764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2" name="Line"/>
            <p:cNvSpPr/>
            <p:nvPr/>
          </p:nvSpPr>
          <p:spPr>
            <a:xfrm>
              <a:off x="0" y="-1"/>
              <a:ext cx="941295" cy="63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3" name="W"/>
            <p:cNvSpPr txBox="1"/>
            <p:nvPr/>
          </p:nvSpPr>
          <p:spPr>
            <a:xfrm>
              <a:off x="0" y="175618"/>
              <a:ext cx="941294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</a:t>
              </a:r>
            </a:p>
          </p:txBody>
        </p:sp>
      </p:grpSp>
      <p:sp>
        <p:nvSpPr>
          <p:cNvPr id="1435" name="Left Brace 10"/>
          <p:cNvSpPr/>
          <p:nvPr/>
        </p:nvSpPr>
        <p:spPr>
          <a:xfrm>
            <a:off x="2460655" y="4707759"/>
            <a:ext cx="277907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33"/>
                  <a:pt x="10800" y="21228"/>
                </a:cubicBezTo>
                <a:lnTo>
                  <a:pt x="10800" y="11172"/>
                </a:lnTo>
                <a:cubicBezTo>
                  <a:pt x="10800" y="10967"/>
                  <a:pt x="5965" y="10800"/>
                  <a:pt x="0" y="10800"/>
                </a:cubicBezTo>
                <a:cubicBezTo>
                  <a:pt x="5965" y="10800"/>
                  <a:pt x="10800" y="10633"/>
                  <a:pt x="10800" y="10428"/>
                </a:cubicBezTo>
                <a:lnTo>
                  <a:pt x="10800" y="372"/>
                </a:lnTo>
                <a:cubicBezTo>
                  <a:pt x="10800" y="167"/>
                  <a:pt x="15635" y="0"/>
                  <a:pt x="21600" y="0"/>
                </a:cubicBezTo>
              </a:path>
            </a:pathLst>
          </a:custGeom>
          <a:ln w="28575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438" name="Rechthoek 6"/>
          <p:cNvGrpSpPr/>
          <p:nvPr/>
        </p:nvGrpSpPr>
        <p:grpSpPr>
          <a:xfrm>
            <a:off x="2889873" y="5582518"/>
            <a:ext cx="953904" cy="546444"/>
            <a:chOff x="0" y="0"/>
            <a:chExt cx="953903" cy="546443"/>
          </a:xfrm>
        </p:grpSpPr>
        <p:sp>
          <p:nvSpPr>
            <p:cNvPr id="1436" name="Rectangle"/>
            <p:cNvSpPr/>
            <p:nvPr/>
          </p:nvSpPr>
          <p:spPr>
            <a:xfrm>
              <a:off x="-1" y="-1"/>
              <a:ext cx="953905" cy="54644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7" name="0"/>
            <p:cNvSpPr txBox="1"/>
            <p:nvPr/>
          </p:nvSpPr>
          <p:spPr>
            <a:xfrm>
              <a:off x="-1" y="-1"/>
              <a:ext cx="95390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1441" name="Rechthoek 30"/>
          <p:cNvGrpSpPr/>
          <p:nvPr/>
        </p:nvGrpSpPr>
        <p:grpSpPr>
          <a:xfrm>
            <a:off x="4263142" y="5573195"/>
            <a:ext cx="1160576" cy="546444"/>
            <a:chOff x="0" y="0"/>
            <a:chExt cx="1160574" cy="546443"/>
          </a:xfrm>
        </p:grpSpPr>
        <p:sp>
          <p:nvSpPr>
            <p:cNvPr id="1439" name="Rectangle"/>
            <p:cNvSpPr/>
            <p:nvPr/>
          </p:nvSpPr>
          <p:spPr>
            <a:xfrm>
              <a:off x="0" y="-1"/>
              <a:ext cx="1160575" cy="54644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0" name="1"/>
            <p:cNvSpPr txBox="1"/>
            <p:nvPr/>
          </p:nvSpPr>
          <p:spPr>
            <a:xfrm>
              <a:off x="0" y="-1"/>
              <a:ext cx="116057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446" name="Rechthoek: ezelsoor 32"/>
          <p:cNvGrpSpPr/>
          <p:nvPr/>
        </p:nvGrpSpPr>
        <p:grpSpPr>
          <a:xfrm>
            <a:off x="4499467" y="5795498"/>
            <a:ext cx="194882" cy="252001"/>
            <a:chOff x="0" y="0"/>
            <a:chExt cx="194881" cy="252000"/>
          </a:xfrm>
        </p:grpSpPr>
        <p:sp>
          <p:nvSpPr>
            <p:cNvPr id="1442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3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4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5" name="T1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T1</a:t>
              </a:r>
            </a:p>
          </p:txBody>
        </p:sp>
      </p:grpSp>
      <p:sp>
        <p:nvSpPr>
          <p:cNvPr id="1527" name="Rechte verbindingslijn met pijl 5"/>
          <p:cNvSpPr/>
          <p:nvPr/>
        </p:nvSpPr>
        <p:spPr>
          <a:xfrm>
            <a:off x="3823849" y="5720276"/>
            <a:ext cx="473104" cy="265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450" name="Ovaal 11"/>
          <p:cNvGrpSpPr/>
          <p:nvPr/>
        </p:nvGrpSpPr>
        <p:grpSpPr>
          <a:xfrm>
            <a:off x="3683279" y="5548862"/>
            <a:ext cx="150191" cy="269241"/>
            <a:chOff x="0" y="0"/>
            <a:chExt cx="150189" cy="269240"/>
          </a:xfrm>
        </p:grpSpPr>
        <p:sp>
          <p:nvSpPr>
            <p:cNvPr id="1448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9" name="3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453" name="Ovaal 31"/>
          <p:cNvGrpSpPr/>
          <p:nvPr/>
        </p:nvGrpSpPr>
        <p:grpSpPr>
          <a:xfrm>
            <a:off x="4287530" y="5888418"/>
            <a:ext cx="150191" cy="269241"/>
            <a:chOff x="0" y="0"/>
            <a:chExt cx="150189" cy="269240"/>
          </a:xfrm>
        </p:grpSpPr>
        <p:sp>
          <p:nvSpPr>
            <p:cNvPr id="1451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2" name="3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456" name="Rectangle 10"/>
          <p:cNvGrpSpPr/>
          <p:nvPr/>
        </p:nvGrpSpPr>
        <p:grpSpPr>
          <a:xfrm>
            <a:off x="5448406" y="4927448"/>
            <a:ext cx="6048269" cy="314913"/>
            <a:chOff x="0" y="0"/>
            <a:chExt cx="6048267" cy="314912"/>
          </a:xfrm>
        </p:grpSpPr>
        <p:sp>
          <p:nvSpPr>
            <p:cNvPr id="1454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5" name="CAR0: color: blue, make:Toyota, model: Prius, owner: Tomok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CAR0: color: blue, make:Toyota, model: Prius, owner: Tomoko</a:t>
              </a:r>
            </a:p>
          </p:txBody>
        </p:sp>
      </p:grpSp>
      <p:grpSp>
        <p:nvGrpSpPr>
          <p:cNvPr id="1459" name="Rectangle 10"/>
          <p:cNvGrpSpPr/>
          <p:nvPr/>
        </p:nvGrpSpPr>
        <p:grpSpPr>
          <a:xfrm>
            <a:off x="5448405" y="4589035"/>
            <a:ext cx="6048268" cy="314913"/>
            <a:chOff x="0" y="0"/>
            <a:chExt cx="6048267" cy="314912"/>
          </a:xfrm>
        </p:grpSpPr>
        <p:sp>
          <p:nvSpPr>
            <p:cNvPr id="1457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8" name="CAR1: color: red, make: Ford, model: Mustang, owner: Brad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CAR1: color: red, make: Ford, model: Mustang, owner: Brad</a:t>
              </a:r>
            </a:p>
          </p:txBody>
        </p:sp>
      </p:grpSp>
      <p:grpSp>
        <p:nvGrpSpPr>
          <p:cNvPr id="1462" name="Rectangle 10"/>
          <p:cNvGrpSpPr/>
          <p:nvPr/>
        </p:nvGrpSpPr>
        <p:grpSpPr>
          <a:xfrm>
            <a:off x="5448406" y="4250990"/>
            <a:ext cx="6048269" cy="314913"/>
            <a:chOff x="0" y="0"/>
            <a:chExt cx="6048267" cy="314912"/>
          </a:xfrm>
        </p:grpSpPr>
        <p:sp>
          <p:nvSpPr>
            <p:cNvPr id="1460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1" name="CAR2: color: green, make: Hyundai, model: Tucson, owner: Jin So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CAR2: color: green, make: Hyundai, model: Tucson, owner: Jin Soo</a:t>
              </a:r>
            </a:p>
          </p:txBody>
        </p:sp>
      </p:grpSp>
      <p:grpSp>
        <p:nvGrpSpPr>
          <p:cNvPr id="1465" name="Rectangle 10"/>
          <p:cNvGrpSpPr/>
          <p:nvPr/>
        </p:nvGrpSpPr>
        <p:grpSpPr>
          <a:xfrm>
            <a:off x="5448406" y="3904295"/>
            <a:ext cx="6048269" cy="314913"/>
            <a:chOff x="0" y="0"/>
            <a:chExt cx="6048267" cy="314912"/>
          </a:xfrm>
        </p:grpSpPr>
        <p:sp>
          <p:nvSpPr>
            <p:cNvPr id="1463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4" name="CAR3: color: yellow, make: Volkswagen, model: Passat, owner: Max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CAR3: color: yellow, make: Volkswagen, model: Passat, owner: Max</a:t>
              </a:r>
            </a:p>
          </p:txBody>
        </p:sp>
      </p:grpSp>
      <p:grpSp>
        <p:nvGrpSpPr>
          <p:cNvPr id="1468" name="Ovaal 61"/>
          <p:cNvGrpSpPr/>
          <p:nvPr/>
        </p:nvGrpSpPr>
        <p:grpSpPr>
          <a:xfrm>
            <a:off x="5261697" y="5544444"/>
            <a:ext cx="150191" cy="269241"/>
            <a:chOff x="0" y="0"/>
            <a:chExt cx="150189" cy="269240"/>
          </a:xfrm>
        </p:grpSpPr>
        <p:sp>
          <p:nvSpPr>
            <p:cNvPr id="1466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7" name="6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473" name="Rechthoek: ezelsoor 62"/>
          <p:cNvGrpSpPr/>
          <p:nvPr/>
        </p:nvGrpSpPr>
        <p:grpSpPr>
          <a:xfrm>
            <a:off x="4722262" y="5793988"/>
            <a:ext cx="194882" cy="252001"/>
            <a:chOff x="0" y="0"/>
            <a:chExt cx="194881" cy="252000"/>
          </a:xfrm>
        </p:grpSpPr>
        <p:sp>
          <p:nvSpPr>
            <p:cNvPr id="1469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0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1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2" name="T2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T2</a:t>
              </a:r>
            </a:p>
          </p:txBody>
        </p:sp>
      </p:grpSp>
      <p:grpSp>
        <p:nvGrpSpPr>
          <p:cNvPr id="1478" name="Rechthoek: ezelsoor 63"/>
          <p:cNvGrpSpPr/>
          <p:nvPr/>
        </p:nvGrpSpPr>
        <p:grpSpPr>
          <a:xfrm>
            <a:off x="4946451" y="5795498"/>
            <a:ext cx="194882" cy="252001"/>
            <a:chOff x="0" y="0"/>
            <a:chExt cx="194881" cy="252000"/>
          </a:xfrm>
        </p:grpSpPr>
        <p:sp>
          <p:nvSpPr>
            <p:cNvPr id="1474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5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6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7" name="T3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T3</a:t>
              </a:r>
            </a:p>
          </p:txBody>
        </p:sp>
      </p:grpSp>
      <p:grpSp>
        <p:nvGrpSpPr>
          <p:cNvPr id="1483" name="Rechthoek: ezelsoor 64"/>
          <p:cNvGrpSpPr/>
          <p:nvPr/>
        </p:nvGrpSpPr>
        <p:grpSpPr>
          <a:xfrm>
            <a:off x="5168701" y="5793988"/>
            <a:ext cx="194882" cy="252001"/>
            <a:chOff x="0" y="0"/>
            <a:chExt cx="194881" cy="252000"/>
          </a:xfrm>
        </p:grpSpPr>
        <p:sp>
          <p:nvSpPr>
            <p:cNvPr id="1479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0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1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2" name="T4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T4</a:t>
              </a:r>
            </a:p>
          </p:txBody>
        </p:sp>
      </p:grpSp>
      <p:sp>
        <p:nvSpPr>
          <p:cNvPr id="1484" name="Ovaal 65"/>
          <p:cNvSpPr/>
          <p:nvPr/>
        </p:nvSpPr>
        <p:spPr>
          <a:xfrm>
            <a:off x="2911005" y="5947943"/>
            <a:ext cx="150191" cy="15019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487" name="Rechthoek 22"/>
          <p:cNvGrpSpPr/>
          <p:nvPr/>
        </p:nvGrpSpPr>
        <p:grpSpPr>
          <a:xfrm>
            <a:off x="5863194" y="5582734"/>
            <a:ext cx="1160576" cy="546444"/>
            <a:chOff x="0" y="0"/>
            <a:chExt cx="1160574" cy="546443"/>
          </a:xfrm>
        </p:grpSpPr>
        <p:sp>
          <p:nvSpPr>
            <p:cNvPr id="1485" name="Rectangle"/>
            <p:cNvSpPr/>
            <p:nvPr/>
          </p:nvSpPr>
          <p:spPr>
            <a:xfrm>
              <a:off x="0" y="-1"/>
              <a:ext cx="1160575" cy="54644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6" name="2"/>
            <p:cNvSpPr txBox="1"/>
            <p:nvPr/>
          </p:nvSpPr>
          <p:spPr>
            <a:xfrm>
              <a:off x="0" y="-1"/>
              <a:ext cx="116057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492" name="Rechthoek: ezelsoor 23"/>
          <p:cNvGrpSpPr/>
          <p:nvPr/>
        </p:nvGrpSpPr>
        <p:grpSpPr>
          <a:xfrm>
            <a:off x="6099519" y="5805037"/>
            <a:ext cx="194882" cy="252001"/>
            <a:chOff x="0" y="0"/>
            <a:chExt cx="194881" cy="252000"/>
          </a:xfrm>
        </p:grpSpPr>
        <p:sp>
          <p:nvSpPr>
            <p:cNvPr id="1488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9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0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1" name="T5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T5</a:t>
              </a:r>
            </a:p>
          </p:txBody>
        </p:sp>
      </p:grpSp>
      <p:grpSp>
        <p:nvGrpSpPr>
          <p:cNvPr id="1495" name="Ovaal 24"/>
          <p:cNvGrpSpPr/>
          <p:nvPr/>
        </p:nvGrpSpPr>
        <p:grpSpPr>
          <a:xfrm>
            <a:off x="5887582" y="5897957"/>
            <a:ext cx="150191" cy="269241"/>
            <a:chOff x="0" y="0"/>
            <a:chExt cx="150189" cy="269240"/>
          </a:xfrm>
        </p:grpSpPr>
        <p:sp>
          <p:nvSpPr>
            <p:cNvPr id="1493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4" name="6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498" name="Ovaal 25"/>
          <p:cNvGrpSpPr/>
          <p:nvPr/>
        </p:nvGrpSpPr>
        <p:grpSpPr>
          <a:xfrm>
            <a:off x="6861750" y="5553983"/>
            <a:ext cx="150191" cy="269241"/>
            <a:chOff x="0" y="0"/>
            <a:chExt cx="150189" cy="269240"/>
          </a:xfrm>
        </p:grpSpPr>
        <p:sp>
          <p:nvSpPr>
            <p:cNvPr id="1496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7" name="9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1503" name="Rechthoek: ezelsoor 26"/>
          <p:cNvGrpSpPr/>
          <p:nvPr/>
        </p:nvGrpSpPr>
        <p:grpSpPr>
          <a:xfrm>
            <a:off x="6322314" y="5803527"/>
            <a:ext cx="194882" cy="252001"/>
            <a:chOff x="0" y="0"/>
            <a:chExt cx="194881" cy="252000"/>
          </a:xfrm>
        </p:grpSpPr>
        <p:sp>
          <p:nvSpPr>
            <p:cNvPr id="1499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0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1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2" name="T6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T6</a:t>
              </a:r>
            </a:p>
          </p:txBody>
        </p:sp>
      </p:grpSp>
      <p:grpSp>
        <p:nvGrpSpPr>
          <p:cNvPr id="1508" name="Rechthoek: ezelsoor 27"/>
          <p:cNvGrpSpPr/>
          <p:nvPr/>
        </p:nvGrpSpPr>
        <p:grpSpPr>
          <a:xfrm>
            <a:off x="6546504" y="5805037"/>
            <a:ext cx="194882" cy="252001"/>
            <a:chOff x="0" y="0"/>
            <a:chExt cx="194881" cy="252000"/>
          </a:xfrm>
        </p:grpSpPr>
        <p:sp>
          <p:nvSpPr>
            <p:cNvPr id="1504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5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6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7" name="T7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T7</a:t>
              </a:r>
            </a:p>
          </p:txBody>
        </p:sp>
      </p:grpSp>
      <p:grpSp>
        <p:nvGrpSpPr>
          <p:cNvPr id="1513" name="Rechthoek: ezelsoor 28"/>
          <p:cNvGrpSpPr/>
          <p:nvPr/>
        </p:nvGrpSpPr>
        <p:grpSpPr>
          <a:xfrm>
            <a:off x="6768752" y="5803527"/>
            <a:ext cx="194882" cy="252001"/>
            <a:chOff x="0" y="0"/>
            <a:chExt cx="194881" cy="252000"/>
          </a:xfrm>
        </p:grpSpPr>
        <p:sp>
          <p:nvSpPr>
            <p:cNvPr id="1509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0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1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2" name="T8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T8</a:t>
              </a:r>
            </a:p>
          </p:txBody>
        </p:sp>
      </p:grpSp>
      <p:sp>
        <p:nvSpPr>
          <p:cNvPr id="1514" name="Rechte verbindingslijn met pijl 5"/>
          <p:cNvSpPr/>
          <p:nvPr/>
        </p:nvSpPr>
        <p:spPr>
          <a:xfrm rot="10800000">
            <a:off x="5416798" y="5692264"/>
            <a:ext cx="454062" cy="339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517" name="Rectangle 10"/>
          <p:cNvGrpSpPr/>
          <p:nvPr/>
        </p:nvGrpSpPr>
        <p:grpSpPr>
          <a:xfrm>
            <a:off x="5448408" y="3557151"/>
            <a:ext cx="6048268" cy="314913"/>
            <a:chOff x="0" y="0"/>
            <a:chExt cx="6048267" cy="314912"/>
          </a:xfrm>
        </p:grpSpPr>
        <p:sp>
          <p:nvSpPr>
            <p:cNvPr id="1515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6" name="CAR4: color: black, make:Tesla, model: S, owner: Adriana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CAR4: color: black, make:Tesla, model: S, owner: Adriana</a:t>
              </a:r>
            </a:p>
          </p:txBody>
        </p:sp>
      </p:grpSp>
      <p:grpSp>
        <p:nvGrpSpPr>
          <p:cNvPr id="1520" name="Rectangle 10"/>
          <p:cNvGrpSpPr/>
          <p:nvPr/>
        </p:nvGrpSpPr>
        <p:grpSpPr>
          <a:xfrm>
            <a:off x="5448406" y="3218738"/>
            <a:ext cx="6048269" cy="314913"/>
            <a:chOff x="0" y="0"/>
            <a:chExt cx="6048267" cy="314912"/>
          </a:xfrm>
        </p:grpSpPr>
        <p:sp>
          <p:nvSpPr>
            <p:cNvPr id="1518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9" name="CAR5: color: purple, make: Peugeot, model: 205, owner: Michel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CAR5: color: purple, make: Peugeot, model: 205, owner: Michel</a:t>
              </a:r>
            </a:p>
          </p:txBody>
        </p:sp>
      </p:grpSp>
      <p:grpSp>
        <p:nvGrpSpPr>
          <p:cNvPr id="1523" name="Rectangle 10"/>
          <p:cNvGrpSpPr/>
          <p:nvPr/>
        </p:nvGrpSpPr>
        <p:grpSpPr>
          <a:xfrm>
            <a:off x="5448408" y="2880693"/>
            <a:ext cx="6048268" cy="314913"/>
            <a:chOff x="0" y="0"/>
            <a:chExt cx="6048267" cy="314912"/>
          </a:xfrm>
        </p:grpSpPr>
        <p:sp>
          <p:nvSpPr>
            <p:cNvPr id="1521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2" name="CAR6: color: white, make: Chery, model: S22L, owner: Aarav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CAR6: color: white, make: Chery, model: S22L, owner: Aarav</a:t>
              </a:r>
            </a:p>
          </p:txBody>
        </p:sp>
      </p:grpSp>
      <p:grpSp>
        <p:nvGrpSpPr>
          <p:cNvPr id="1526" name="Rectangle 10"/>
          <p:cNvGrpSpPr/>
          <p:nvPr/>
        </p:nvGrpSpPr>
        <p:grpSpPr>
          <a:xfrm>
            <a:off x="5448408" y="2533998"/>
            <a:ext cx="6048268" cy="314913"/>
            <a:chOff x="0" y="0"/>
            <a:chExt cx="6048267" cy="314912"/>
          </a:xfrm>
        </p:grpSpPr>
        <p:sp>
          <p:nvSpPr>
            <p:cNvPr id="1524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5" name="CAR7: color: violet, make: Fiat, model: Punto, owner: Pari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CAR7: color: violet, make: Fiat, model: Punto, owner: Pari</a:t>
              </a:r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1" name="Double Wave 9"/>
          <p:cNvGrpSpPr/>
          <p:nvPr/>
        </p:nvGrpSpPr>
        <p:grpSpPr>
          <a:xfrm>
            <a:off x="2834913" y="5385451"/>
            <a:ext cx="8661763" cy="909514"/>
            <a:chOff x="0" y="0"/>
            <a:chExt cx="8661761" cy="909512"/>
          </a:xfrm>
        </p:grpSpPr>
        <p:sp>
          <p:nvSpPr>
            <p:cNvPr id="1529" name="Shape"/>
            <p:cNvSpPr/>
            <p:nvPr/>
          </p:nvSpPr>
          <p:spPr>
            <a:xfrm>
              <a:off x="0" y="0"/>
              <a:ext cx="8661762" cy="90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44" extrusionOk="0">
                  <a:moveTo>
                    <a:pt x="0" y="1006"/>
                  </a:moveTo>
                  <a:cubicBezTo>
                    <a:pt x="3600" y="-2478"/>
                    <a:pt x="7200" y="4490"/>
                    <a:pt x="10800" y="1006"/>
                  </a:cubicBezTo>
                  <a:cubicBezTo>
                    <a:pt x="14400" y="-2478"/>
                    <a:pt x="18000" y="4490"/>
                    <a:pt x="21600" y="1006"/>
                  </a:cubicBezTo>
                  <a:lnTo>
                    <a:pt x="21600" y="15638"/>
                  </a:lnTo>
                  <a:cubicBezTo>
                    <a:pt x="18000" y="19122"/>
                    <a:pt x="14400" y="12154"/>
                    <a:pt x="10800" y="15638"/>
                  </a:cubicBezTo>
                  <a:cubicBezTo>
                    <a:pt x="7200" y="19122"/>
                    <a:pt x="3600" y="12154"/>
                    <a:pt x="0" y="15638"/>
                  </a:cubicBezTo>
                  <a:close/>
                </a:path>
              </a:pathLst>
            </a:custGeom>
            <a:solidFill>
              <a:srgbClr val="FF6665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0" name="Bc"/>
            <p:cNvSpPr txBox="1"/>
            <p:nvPr/>
          </p:nvSpPr>
          <p:spPr>
            <a:xfrm>
              <a:off x="0" y="275686"/>
              <a:ext cx="866176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Bc</a:t>
              </a:r>
            </a:p>
          </p:txBody>
        </p:sp>
      </p:grpSp>
      <p:sp>
        <p:nvSpPr>
          <p:cNvPr id="1532" name="Title 1"/>
          <p:cNvSpPr txBox="1">
            <a:spLocks noGrp="1"/>
          </p:cNvSpPr>
          <p:nvPr>
            <p:ph type="title"/>
          </p:nvPr>
        </p:nvSpPr>
        <p:spPr>
          <a:xfrm>
            <a:off x="695325" y="23487"/>
            <a:ext cx="10515600" cy="67115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t>Third block with three transactions</a:t>
            </a:r>
          </a:p>
        </p:txBody>
      </p:sp>
      <p:sp>
        <p:nvSpPr>
          <p:cNvPr id="153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404290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grpSp>
        <p:nvGrpSpPr>
          <p:cNvPr id="1536" name="Document 33"/>
          <p:cNvGrpSpPr/>
          <p:nvPr/>
        </p:nvGrpSpPr>
        <p:grpSpPr>
          <a:xfrm>
            <a:off x="695324" y="4788237"/>
            <a:ext cx="1475146" cy="1153409"/>
            <a:chOff x="0" y="0"/>
            <a:chExt cx="1475144" cy="1153407"/>
          </a:xfrm>
        </p:grpSpPr>
        <p:sp>
          <p:nvSpPr>
            <p:cNvPr id="1534" name="Shape"/>
            <p:cNvSpPr/>
            <p:nvPr/>
          </p:nvSpPr>
          <p:spPr>
            <a:xfrm>
              <a:off x="0" y="0"/>
              <a:ext cx="1475145" cy="115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0000"/>
            </a:solidFill>
            <a:ln w="1905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5" name="L"/>
            <p:cNvSpPr txBox="1"/>
            <p:nvPr/>
          </p:nvSpPr>
          <p:spPr>
            <a:xfrm>
              <a:off x="0" y="244935"/>
              <a:ext cx="1475145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1541" name="Can 2"/>
          <p:cNvGrpSpPr/>
          <p:nvPr/>
        </p:nvGrpSpPr>
        <p:grpSpPr>
          <a:xfrm>
            <a:off x="2944748" y="4593383"/>
            <a:ext cx="941295" cy="630558"/>
            <a:chOff x="0" y="0"/>
            <a:chExt cx="941294" cy="630557"/>
          </a:xfrm>
        </p:grpSpPr>
        <p:sp>
          <p:nvSpPr>
            <p:cNvPr id="1537" name="Shape"/>
            <p:cNvSpPr/>
            <p:nvPr/>
          </p:nvSpPr>
          <p:spPr>
            <a:xfrm>
              <a:off x="0" y="-1"/>
              <a:ext cx="941295" cy="63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8" name="Oval"/>
            <p:cNvSpPr/>
            <p:nvPr/>
          </p:nvSpPr>
          <p:spPr>
            <a:xfrm>
              <a:off x="0" y="-1"/>
              <a:ext cx="941294" cy="15764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9" name="Line"/>
            <p:cNvSpPr/>
            <p:nvPr/>
          </p:nvSpPr>
          <p:spPr>
            <a:xfrm>
              <a:off x="0" y="-1"/>
              <a:ext cx="941295" cy="63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0" name="W"/>
            <p:cNvSpPr txBox="1"/>
            <p:nvPr/>
          </p:nvSpPr>
          <p:spPr>
            <a:xfrm>
              <a:off x="0" y="175618"/>
              <a:ext cx="941294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</a:t>
              </a:r>
            </a:p>
          </p:txBody>
        </p:sp>
      </p:grpSp>
      <p:sp>
        <p:nvSpPr>
          <p:cNvPr id="1542" name="Left Brace 10"/>
          <p:cNvSpPr/>
          <p:nvPr/>
        </p:nvSpPr>
        <p:spPr>
          <a:xfrm>
            <a:off x="2460655" y="4701547"/>
            <a:ext cx="277907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33"/>
                  <a:pt x="10800" y="21228"/>
                </a:cubicBezTo>
                <a:lnTo>
                  <a:pt x="10800" y="11172"/>
                </a:lnTo>
                <a:cubicBezTo>
                  <a:pt x="10800" y="10967"/>
                  <a:pt x="5965" y="10800"/>
                  <a:pt x="0" y="10800"/>
                </a:cubicBezTo>
                <a:cubicBezTo>
                  <a:pt x="5965" y="10800"/>
                  <a:pt x="10800" y="10633"/>
                  <a:pt x="10800" y="10428"/>
                </a:cubicBezTo>
                <a:lnTo>
                  <a:pt x="10800" y="372"/>
                </a:lnTo>
                <a:cubicBezTo>
                  <a:pt x="10800" y="167"/>
                  <a:pt x="15635" y="0"/>
                  <a:pt x="21600" y="0"/>
                </a:cubicBezTo>
              </a:path>
            </a:pathLst>
          </a:custGeom>
          <a:ln w="28575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545" name="Rechthoek 6"/>
          <p:cNvGrpSpPr/>
          <p:nvPr/>
        </p:nvGrpSpPr>
        <p:grpSpPr>
          <a:xfrm>
            <a:off x="2889873" y="5576308"/>
            <a:ext cx="953904" cy="546444"/>
            <a:chOff x="0" y="0"/>
            <a:chExt cx="953903" cy="546443"/>
          </a:xfrm>
        </p:grpSpPr>
        <p:sp>
          <p:nvSpPr>
            <p:cNvPr id="1543" name="Rectangle"/>
            <p:cNvSpPr/>
            <p:nvPr/>
          </p:nvSpPr>
          <p:spPr>
            <a:xfrm>
              <a:off x="-1" y="-1"/>
              <a:ext cx="953905" cy="54644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4" name="0"/>
            <p:cNvSpPr txBox="1"/>
            <p:nvPr/>
          </p:nvSpPr>
          <p:spPr>
            <a:xfrm>
              <a:off x="-1" y="-1"/>
              <a:ext cx="95390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1548" name="Rechthoek 30"/>
          <p:cNvGrpSpPr/>
          <p:nvPr/>
        </p:nvGrpSpPr>
        <p:grpSpPr>
          <a:xfrm>
            <a:off x="4263142" y="5566985"/>
            <a:ext cx="1160576" cy="546444"/>
            <a:chOff x="0" y="0"/>
            <a:chExt cx="1160574" cy="546443"/>
          </a:xfrm>
        </p:grpSpPr>
        <p:sp>
          <p:nvSpPr>
            <p:cNvPr id="1546" name="Rectangle"/>
            <p:cNvSpPr/>
            <p:nvPr/>
          </p:nvSpPr>
          <p:spPr>
            <a:xfrm>
              <a:off x="0" y="-1"/>
              <a:ext cx="1160575" cy="54644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7" name="1"/>
            <p:cNvSpPr txBox="1"/>
            <p:nvPr/>
          </p:nvSpPr>
          <p:spPr>
            <a:xfrm>
              <a:off x="0" y="-1"/>
              <a:ext cx="116057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53" name="Rechthoek: ezelsoor 32"/>
          <p:cNvGrpSpPr/>
          <p:nvPr/>
        </p:nvGrpSpPr>
        <p:grpSpPr>
          <a:xfrm>
            <a:off x="4499467" y="5789288"/>
            <a:ext cx="194882" cy="252001"/>
            <a:chOff x="0" y="0"/>
            <a:chExt cx="194881" cy="252000"/>
          </a:xfrm>
        </p:grpSpPr>
        <p:sp>
          <p:nvSpPr>
            <p:cNvPr id="1549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0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1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2" name="T1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T1</a:t>
              </a:r>
            </a:p>
          </p:txBody>
        </p:sp>
      </p:grpSp>
      <p:sp>
        <p:nvSpPr>
          <p:cNvPr id="1668" name="Rechte verbindingslijn met pijl 5"/>
          <p:cNvSpPr/>
          <p:nvPr/>
        </p:nvSpPr>
        <p:spPr>
          <a:xfrm>
            <a:off x="3823849" y="5714065"/>
            <a:ext cx="473104" cy="265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557" name="Ovaal 11"/>
          <p:cNvGrpSpPr/>
          <p:nvPr/>
        </p:nvGrpSpPr>
        <p:grpSpPr>
          <a:xfrm>
            <a:off x="3683279" y="5542652"/>
            <a:ext cx="150191" cy="269241"/>
            <a:chOff x="0" y="0"/>
            <a:chExt cx="150189" cy="269240"/>
          </a:xfrm>
        </p:grpSpPr>
        <p:sp>
          <p:nvSpPr>
            <p:cNvPr id="1555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6" name="3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560" name="Ovaal 31"/>
          <p:cNvGrpSpPr/>
          <p:nvPr/>
        </p:nvGrpSpPr>
        <p:grpSpPr>
          <a:xfrm>
            <a:off x="4287530" y="5882206"/>
            <a:ext cx="150191" cy="269241"/>
            <a:chOff x="0" y="0"/>
            <a:chExt cx="150189" cy="269240"/>
          </a:xfrm>
        </p:grpSpPr>
        <p:sp>
          <p:nvSpPr>
            <p:cNvPr id="1558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9" name="3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563" name="Rectangle 10"/>
          <p:cNvGrpSpPr/>
          <p:nvPr/>
        </p:nvGrpSpPr>
        <p:grpSpPr>
          <a:xfrm>
            <a:off x="5469194" y="4912030"/>
            <a:ext cx="6048268" cy="314913"/>
            <a:chOff x="0" y="0"/>
            <a:chExt cx="6048267" cy="314912"/>
          </a:xfrm>
        </p:grpSpPr>
        <p:sp>
          <p:nvSpPr>
            <p:cNvPr id="1561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2" name="CAR0: color: blue, make:Toyota, model: Prius, owner: Tomok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CAR0: color: blue, make:Toyota, model: Prius, owner: Tomoko</a:t>
              </a:r>
            </a:p>
          </p:txBody>
        </p:sp>
      </p:grpSp>
      <p:grpSp>
        <p:nvGrpSpPr>
          <p:cNvPr id="1566" name="Rectangle 10"/>
          <p:cNvGrpSpPr/>
          <p:nvPr/>
        </p:nvGrpSpPr>
        <p:grpSpPr>
          <a:xfrm>
            <a:off x="5469193" y="4573616"/>
            <a:ext cx="6048269" cy="314913"/>
            <a:chOff x="0" y="0"/>
            <a:chExt cx="6048267" cy="314912"/>
          </a:xfrm>
        </p:grpSpPr>
        <p:sp>
          <p:nvSpPr>
            <p:cNvPr id="1564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5" name="CAR1: color: red, make: Ford, model: Mustang, owner: Brad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CAR1: color: red, make: Ford, model: Mustang, owner: Brad</a:t>
              </a:r>
            </a:p>
          </p:txBody>
        </p:sp>
      </p:grpSp>
      <p:grpSp>
        <p:nvGrpSpPr>
          <p:cNvPr id="1569" name="Rectangle 10"/>
          <p:cNvGrpSpPr/>
          <p:nvPr/>
        </p:nvGrpSpPr>
        <p:grpSpPr>
          <a:xfrm>
            <a:off x="5469194" y="4235572"/>
            <a:ext cx="6048268" cy="314913"/>
            <a:chOff x="0" y="0"/>
            <a:chExt cx="6048267" cy="314912"/>
          </a:xfrm>
        </p:grpSpPr>
        <p:sp>
          <p:nvSpPr>
            <p:cNvPr id="1567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8" name="CAR2: color: green, make: Hyundai, model: Tucson, owner: Jin So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CAR2: color: green, make: Hyundai, model: Tucson, owner: Jin Soo</a:t>
              </a:r>
            </a:p>
          </p:txBody>
        </p:sp>
      </p:grpSp>
      <p:grpSp>
        <p:nvGrpSpPr>
          <p:cNvPr id="1572" name="Rectangle 10"/>
          <p:cNvGrpSpPr/>
          <p:nvPr/>
        </p:nvGrpSpPr>
        <p:grpSpPr>
          <a:xfrm>
            <a:off x="5469194" y="3888876"/>
            <a:ext cx="6048268" cy="314913"/>
            <a:chOff x="0" y="0"/>
            <a:chExt cx="6048267" cy="314912"/>
          </a:xfrm>
        </p:grpSpPr>
        <p:sp>
          <p:nvSpPr>
            <p:cNvPr id="1570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71" name="CAR3: color: yellow, make: Volkswagen, model: Passat, owner: Max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CAR3: color: yellow, make: Volkswagen, model: Passat, owner: Max</a:t>
              </a:r>
            </a:p>
          </p:txBody>
        </p:sp>
      </p:grpSp>
      <p:grpSp>
        <p:nvGrpSpPr>
          <p:cNvPr id="1575" name="Ovaal 61"/>
          <p:cNvGrpSpPr/>
          <p:nvPr/>
        </p:nvGrpSpPr>
        <p:grpSpPr>
          <a:xfrm>
            <a:off x="5261697" y="5538234"/>
            <a:ext cx="150191" cy="269241"/>
            <a:chOff x="0" y="0"/>
            <a:chExt cx="150189" cy="269240"/>
          </a:xfrm>
        </p:grpSpPr>
        <p:sp>
          <p:nvSpPr>
            <p:cNvPr id="1573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74" name="6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580" name="Rechthoek: ezelsoor 62"/>
          <p:cNvGrpSpPr/>
          <p:nvPr/>
        </p:nvGrpSpPr>
        <p:grpSpPr>
          <a:xfrm>
            <a:off x="4722262" y="5787778"/>
            <a:ext cx="194882" cy="252001"/>
            <a:chOff x="0" y="0"/>
            <a:chExt cx="194881" cy="252000"/>
          </a:xfrm>
        </p:grpSpPr>
        <p:sp>
          <p:nvSpPr>
            <p:cNvPr id="1576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77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78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79" name="T2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T2</a:t>
              </a:r>
            </a:p>
          </p:txBody>
        </p:sp>
      </p:grpSp>
      <p:grpSp>
        <p:nvGrpSpPr>
          <p:cNvPr id="1585" name="Rechthoek: ezelsoor 63"/>
          <p:cNvGrpSpPr/>
          <p:nvPr/>
        </p:nvGrpSpPr>
        <p:grpSpPr>
          <a:xfrm>
            <a:off x="4946451" y="5789288"/>
            <a:ext cx="194882" cy="252001"/>
            <a:chOff x="0" y="0"/>
            <a:chExt cx="194881" cy="252000"/>
          </a:xfrm>
        </p:grpSpPr>
        <p:sp>
          <p:nvSpPr>
            <p:cNvPr id="1581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2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3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4" name="T3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T3</a:t>
              </a:r>
            </a:p>
          </p:txBody>
        </p:sp>
      </p:grpSp>
      <p:grpSp>
        <p:nvGrpSpPr>
          <p:cNvPr id="1590" name="Rechthoek: ezelsoor 64"/>
          <p:cNvGrpSpPr/>
          <p:nvPr/>
        </p:nvGrpSpPr>
        <p:grpSpPr>
          <a:xfrm>
            <a:off x="5168701" y="5787778"/>
            <a:ext cx="194882" cy="252001"/>
            <a:chOff x="0" y="0"/>
            <a:chExt cx="194881" cy="252000"/>
          </a:xfrm>
        </p:grpSpPr>
        <p:sp>
          <p:nvSpPr>
            <p:cNvPr id="1586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7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8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9" name="T4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T4</a:t>
              </a:r>
            </a:p>
          </p:txBody>
        </p:sp>
      </p:grpSp>
      <p:sp>
        <p:nvSpPr>
          <p:cNvPr id="1591" name="Ovaal 65"/>
          <p:cNvSpPr/>
          <p:nvPr/>
        </p:nvSpPr>
        <p:spPr>
          <a:xfrm>
            <a:off x="2911005" y="5941731"/>
            <a:ext cx="150191" cy="15019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94" name="Rechthoek 22"/>
          <p:cNvGrpSpPr/>
          <p:nvPr/>
        </p:nvGrpSpPr>
        <p:grpSpPr>
          <a:xfrm>
            <a:off x="5863194" y="5576523"/>
            <a:ext cx="1160576" cy="546444"/>
            <a:chOff x="0" y="0"/>
            <a:chExt cx="1160574" cy="546443"/>
          </a:xfrm>
        </p:grpSpPr>
        <p:sp>
          <p:nvSpPr>
            <p:cNvPr id="1592" name="Rectangle"/>
            <p:cNvSpPr/>
            <p:nvPr/>
          </p:nvSpPr>
          <p:spPr>
            <a:xfrm>
              <a:off x="0" y="-1"/>
              <a:ext cx="1160575" cy="54644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3" name="2"/>
            <p:cNvSpPr txBox="1"/>
            <p:nvPr/>
          </p:nvSpPr>
          <p:spPr>
            <a:xfrm>
              <a:off x="0" y="-1"/>
              <a:ext cx="116057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599" name="Rechthoek: ezelsoor 23"/>
          <p:cNvGrpSpPr/>
          <p:nvPr/>
        </p:nvGrpSpPr>
        <p:grpSpPr>
          <a:xfrm>
            <a:off x="6099519" y="5798827"/>
            <a:ext cx="194882" cy="252001"/>
            <a:chOff x="0" y="0"/>
            <a:chExt cx="194881" cy="252000"/>
          </a:xfrm>
        </p:grpSpPr>
        <p:sp>
          <p:nvSpPr>
            <p:cNvPr id="1595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6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7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8" name="T5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T5</a:t>
              </a:r>
            </a:p>
          </p:txBody>
        </p:sp>
      </p:grpSp>
      <p:grpSp>
        <p:nvGrpSpPr>
          <p:cNvPr id="1602" name="Ovaal 24"/>
          <p:cNvGrpSpPr/>
          <p:nvPr/>
        </p:nvGrpSpPr>
        <p:grpSpPr>
          <a:xfrm>
            <a:off x="5887582" y="5891745"/>
            <a:ext cx="150191" cy="269241"/>
            <a:chOff x="0" y="0"/>
            <a:chExt cx="150189" cy="269240"/>
          </a:xfrm>
        </p:grpSpPr>
        <p:sp>
          <p:nvSpPr>
            <p:cNvPr id="1600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01" name="6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605" name="Ovaal 25"/>
          <p:cNvGrpSpPr/>
          <p:nvPr/>
        </p:nvGrpSpPr>
        <p:grpSpPr>
          <a:xfrm>
            <a:off x="6861750" y="5547773"/>
            <a:ext cx="150191" cy="269241"/>
            <a:chOff x="0" y="0"/>
            <a:chExt cx="150189" cy="269240"/>
          </a:xfrm>
        </p:grpSpPr>
        <p:sp>
          <p:nvSpPr>
            <p:cNvPr id="1603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04" name="9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1610" name="Rechthoek: ezelsoor 26"/>
          <p:cNvGrpSpPr/>
          <p:nvPr/>
        </p:nvGrpSpPr>
        <p:grpSpPr>
          <a:xfrm>
            <a:off x="6322314" y="5797317"/>
            <a:ext cx="194882" cy="252001"/>
            <a:chOff x="0" y="0"/>
            <a:chExt cx="194881" cy="252000"/>
          </a:xfrm>
        </p:grpSpPr>
        <p:sp>
          <p:nvSpPr>
            <p:cNvPr id="1606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07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08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09" name="T6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T6</a:t>
              </a:r>
            </a:p>
          </p:txBody>
        </p:sp>
      </p:grpSp>
      <p:grpSp>
        <p:nvGrpSpPr>
          <p:cNvPr id="1615" name="Rechthoek: ezelsoor 27"/>
          <p:cNvGrpSpPr/>
          <p:nvPr/>
        </p:nvGrpSpPr>
        <p:grpSpPr>
          <a:xfrm>
            <a:off x="6546504" y="5798827"/>
            <a:ext cx="194882" cy="252001"/>
            <a:chOff x="0" y="0"/>
            <a:chExt cx="194881" cy="252000"/>
          </a:xfrm>
        </p:grpSpPr>
        <p:sp>
          <p:nvSpPr>
            <p:cNvPr id="1611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2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3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4" name="T7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T7</a:t>
              </a:r>
            </a:p>
          </p:txBody>
        </p:sp>
      </p:grpSp>
      <p:grpSp>
        <p:nvGrpSpPr>
          <p:cNvPr id="1620" name="Rechthoek: ezelsoor 28"/>
          <p:cNvGrpSpPr/>
          <p:nvPr/>
        </p:nvGrpSpPr>
        <p:grpSpPr>
          <a:xfrm>
            <a:off x="6768752" y="5797317"/>
            <a:ext cx="194882" cy="252001"/>
            <a:chOff x="0" y="0"/>
            <a:chExt cx="194881" cy="252000"/>
          </a:xfrm>
        </p:grpSpPr>
        <p:sp>
          <p:nvSpPr>
            <p:cNvPr id="1616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7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8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9" name="T8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T8</a:t>
              </a:r>
            </a:p>
          </p:txBody>
        </p:sp>
      </p:grpSp>
      <p:sp>
        <p:nvSpPr>
          <p:cNvPr id="1621" name="Rechte verbindingslijn met pijl 5"/>
          <p:cNvSpPr/>
          <p:nvPr/>
        </p:nvSpPr>
        <p:spPr>
          <a:xfrm rot="10800000">
            <a:off x="5416798" y="5686054"/>
            <a:ext cx="454062" cy="339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624" name="Rectangle 10"/>
          <p:cNvGrpSpPr/>
          <p:nvPr/>
        </p:nvGrpSpPr>
        <p:grpSpPr>
          <a:xfrm>
            <a:off x="5469195" y="3541733"/>
            <a:ext cx="6048269" cy="314913"/>
            <a:chOff x="0" y="0"/>
            <a:chExt cx="6048267" cy="314912"/>
          </a:xfrm>
        </p:grpSpPr>
        <p:sp>
          <p:nvSpPr>
            <p:cNvPr id="1622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3" name="CAR4: color: black, make:Tesla, model: S, owner: Adriana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CAR4: color: black, make:Tesla, model: S, owner: Adriana</a:t>
              </a:r>
            </a:p>
          </p:txBody>
        </p:sp>
      </p:grpSp>
      <p:grpSp>
        <p:nvGrpSpPr>
          <p:cNvPr id="1627" name="Rectangle 10"/>
          <p:cNvGrpSpPr/>
          <p:nvPr/>
        </p:nvGrpSpPr>
        <p:grpSpPr>
          <a:xfrm>
            <a:off x="5469194" y="3203319"/>
            <a:ext cx="6048268" cy="314913"/>
            <a:chOff x="0" y="0"/>
            <a:chExt cx="6048267" cy="314912"/>
          </a:xfrm>
        </p:grpSpPr>
        <p:sp>
          <p:nvSpPr>
            <p:cNvPr id="1625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6" name="CAR5: color: purple, make: Peugeot, model: 205, owner: Michel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CAR5: color: purple, make: Peugeot, model: 205, owner: Michel</a:t>
              </a:r>
            </a:p>
          </p:txBody>
        </p:sp>
      </p:grpSp>
      <p:grpSp>
        <p:nvGrpSpPr>
          <p:cNvPr id="1630" name="Rectangle 10"/>
          <p:cNvGrpSpPr/>
          <p:nvPr/>
        </p:nvGrpSpPr>
        <p:grpSpPr>
          <a:xfrm>
            <a:off x="5469195" y="2865274"/>
            <a:ext cx="6048269" cy="314913"/>
            <a:chOff x="0" y="0"/>
            <a:chExt cx="6048267" cy="314912"/>
          </a:xfrm>
        </p:grpSpPr>
        <p:sp>
          <p:nvSpPr>
            <p:cNvPr id="1628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9" name="CAR6: color: white, make: Chery, model: S22L, owner: Aarav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CAR6: color: white, make: Chery, model: S22L, owner: Aarav</a:t>
              </a:r>
            </a:p>
          </p:txBody>
        </p:sp>
      </p:grpSp>
      <p:grpSp>
        <p:nvGrpSpPr>
          <p:cNvPr id="1633" name="Rectangle 10"/>
          <p:cNvGrpSpPr/>
          <p:nvPr/>
        </p:nvGrpSpPr>
        <p:grpSpPr>
          <a:xfrm>
            <a:off x="5469195" y="2518579"/>
            <a:ext cx="6048269" cy="314913"/>
            <a:chOff x="0" y="0"/>
            <a:chExt cx="6048267" cy="314912"/>
          </a:xfrm>
        </p:grpSpPr>
        <p:sp>
          <p:nvSpPr>
            <p:cNvPr id="1631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2" name="CAR7: color: violet, make: Fiat, model: Punto, owner: Pari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CAR7: color: violet, make: Fiat, model: Punto, owner: Pari</a:t>
              </a:r>
            </a:p>
          </p:txBody>
        </p:sp>
      </p:grpSp>
      <p:grpSp>
        <p:nvGrpSpPr>
          <p:cNvPr id="1636" name="Rechthoek 44"/>
          <p:cNvGrpSpPr/>
          <p:nvPr/>
        </p:nvGrpSpPr>
        <p:grpSpPr>
          <a:xfrm>
            <a:off x="7475972" y="5586995"/>
            <a:ext cx="1160576" cy="546444"/>
            <a:chOff x="0" y="0"/>
            <a:chExt cx="1160574" cy="546443"/>
          </a:xfrm>
        </p:grpSpPr>
        <p:sp>
          <p:nvSpPr>
            <p:cNvPr id="1634" name="Rectangle"/>
            <p:cNvSpPr/>
            <p:nvPr/>
          </p:nvSpPr>
          <p:spPr>
            <a:xfrm>
              <a:off x="0" y="-1"/>
              <a:ext cx="1160575" cy="54644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5" name="3"/>
            <p:cNvSpPr txBox="1"/>
            <p:nvPr/>
          </p:nvSpPr>
          <p:spPr>
            <a:xfrm>
              <a:off x="0" y="-1"/>
              <a:ext cx="116057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641" name="Rechthoek: ezelsoor 45"/>
          <p:cNvGrpSpPr/>
          <p:nvPr/>
        </p:nvGrpSpPr>
        <p:grpSpPr>
          <a:xfrm>
            <a:off x="7712296" y="5809298"/>
            <a:ext cx="194882" cy="252001"/>
            <a:chOff x="0" y="0"/>
            <a:chExt cx="194881" cy="252000"/>
          </a:xfrm>
        </p:grpSpPr>
        <p:sp>
          <p:nvSpPr>
            <p:cNvPr id="1637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8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9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0" name="T9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T9</a:t>
              </a:r>
            </a:p>
          </p:txBody>
        </p:sp>
      </p:grpSp>
      <p:grpSp>
        <p:nvGrpSpPr>
          <p:cNvPr id="1644" name="Ovaal 46"/>
          <p:cNvGrpSpPr/>
          <p:nvPr/>
        </p:nvGrpSpPr>
        <p:grpSpPr>
          <a:xfrm>
            <a:off x="7500359" y="5902216"/>
            <a:ext cx="150191" cy="269241"/>
            <a:chOff x="0" y="0"/>
            <a:chExt cx="150189" cy="269240"/>
          </a:xfrm>
        </p:grpSpPr>
        <p:sp>
          <p:nvSpPr>
            <p:cNvPr id="1642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3" name="9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1649" name="Rechthoek: ezelsoor 48"/>
          <p:cNvGrpSpPr/>
          <p:nvPr/>
        </p:nvGrpSpPr>
        <p:grpSpPr>
          <a:xfrm>
            <a:off x="7945424" y="5762073"/>
            <a:ext cx="234523" cy="355601"/>
            <a:chOff x="0" y="0"/>
            <a:chExt cx="234522" cy="355600"/>
          </a:xfrm>
        </p:grpSpPr>
        <p:sp>
          <p:nvSpPr>
            <p:cNvPr id="1645" name="Shape"/>
            <p:cNvSpPr/>
            <p:nvPr/>
          </p:nvSpPr>
          <p:spPr>
            <a:xfrm>
              <a:off x="0" y="45713"/>
              <a:ext cx="234523" cy="30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6" name="Triangle"/>
            <p:cNvSpPr/>
            <p:nvPr/>
          </p:nvSpPr>
          <p:spPr>
            <a:xfrm>
              <a:off x="195434" y="309886"/>
              <a:ext cx="39089" cy="3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7" name="Line"/>
            <p:cNvSpPr/>
            <p:nvPr/>
          </p:nvSpPr>
          <p:spPr>
            <a:xfrm>
              <a:off x="0" y="45713"/>
              <a:ext cx="234523" cy="30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8" name="T10"/>
            <p:cNvSpPr txBox="1"/>
            <p:nvPr/>
          </p:nvSpPr>
          <p:spPr>
            <a:xfrm>
              <a:off x="0" y="0"/>
              <a:ext cx="234522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T10</a:t>
              </a:r>
            </a:p>
          </p:txBody>
        </p:sp>
      </p:grpSp>
      <p:grpSp>
        <p:nvGrpSpPr>
          <p:cNvPr id="1652" name="Ovaal 51"/>
          <p:cNvGrpSpPr/>
          <p:nvPr/>
        </p:nvGrpSpPr>
        <p:grpSpPr>
          <a:xfrm>
            <a:off x="8441427" y="5547773"/>
            <a:ext cx="150191" cy="269241"/>
            <a:chOff x="0" y="0"/>
            <a:chExt cx="150189" cy="269240"/>
          </a:xfrm>
        </p:grpSpPr>
        <p:sp>
          <p:nvSpPr>
            <p:cNvPr id="1650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1" name="5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653" name="Rechte verbindingslijn met pijl 5"/>
          <p:cNvSpPr/>
          <p:nvPr/>
        </p:nvSpPr>
        <p:spPr>
          <a:xfrm rot="10800000">
            <a:off x="7008052" y="5686054"/>
            <a:ext cx="454062" cy="339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658" name="Rechthoek: ezelsoor 53"/>
          <p:cNvGrpSpPr/>
          <p:nvPr/>
        </p:nvGrpSpPr>
        <p:grpSpPr>
          <a:xfrm>
            <a:off x="8228397" y="5752854"/>
            <a:ext cx="234523" cy="355601"/>
            <a:chOff x="0" y="0"/>
            <a:chExt cx="234522" cy="355600"/>
          </a:xfrm>
        </p:grpSpPr>
        <p:sp>
          <p:nvSpPr>
            <p:cNvPr id="1654" name="Shape"/>
            <p:cNvSpPr/>
            <p:nvPr/>
          </p:nvSpPr>
          <p:spPr>
            <a:xfrm>
              <a:off x="0" y="45713"/>
              <a:ext cx="234523" cy="30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5" name="Triangle"/>
            <p:cNvSpPr/>
            <p:nvPr/>
          </p:nvSpPr>
          <p:spPr>
            <a:xfrm>
              <a:off x="195434" y="309886"/>
              <a:ext cx="39089" cy="3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6" name="Line"/>
            <p:cNvSpPr/>
            <p:nvPr/>
          </p:nvSpPr>
          <p:spPr>
            <a:xfrm>
              <a:off x="0" y="45713"/>
              <a:ext cx="234523" cy="30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7" name="T11"/>
            <p:cNvSpPr txBox="1"/>
            <p:nvPr/>
          </p:nvSpPr>
          <p:spPr>
            <a:xfrm>
              <a:off x="0" y="0"/>
              <a:ext cx="234522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T11</a:t>
              </a:r>
            </a:p>
          </p:txBody>
        </p:sp>
      </p:grpSp>
      <p:grpSp>
        <p:nvGrpSpPr>
          <p:cNvPr id="1661" name="Rectangle 10"/>
          <p:cNvGrpSpPr/>
          <p:nvPr/>
        </p:nvGrpSpPr>
        <p:grpSpPr>
          <a:xfrm>
            <a:off x="5469197" y="2163493"/>
            <a:ext cx="6048268" cy="314913"/>
            <a:chOff x="0" y="0"/>
            <a:chExt cx="6048267" cy="314912"/>
          </a:xfrm>
        </p:grpSpPr>
        <p:sp>
          <p:nvSpPr>
            <p:cNvPr id="1659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0" name="CAR8: color: indigo, make: Tata, model: nano, owner: Valeria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CAR8: color: indigo, make: Tata, model: nano, owner: Valeria</a:t>
              </a:r>
            </a:p>
          </p:txBody>
        </p:sp>
      </p:grpSp>
      <p:grpSp>
        <p:nvGrpSpPr>
          <p:cNvPr id="1664" name="Rectangle 10"/>
          <p:cNvGrpSpPr/>
          <p:nvPr/>
        </p:nvGrpSpPr>
        <p:grpSpPr>
          <a:xfrm>
            <a:off x="5469197" y="1816798"/>
            <a:ext cx="6048268" cy="314913"/>
            <a:chOff x="0" y="0"/>
            <a:chExt cx="6048267" cy="314912"/>
          </a:xfrm>
        </p:grpSpPr>
        <p:sp>
          <p:nvSpPr>
            <p:cNvPr id="1662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3" name="CAR9: color: brown, make: Holden, model: Barina, owner: Shotar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CAR9: color: brown, make: Holden, model: Barina, owner: Shotaro</a:t>
              </a:r>
            </a:p>
          </p:txBody>
        </p:sp>
      </p:grpSp>
      <p:grpSp>
        <p:nvGrpSpPr>
          <p:cNvPr id="1667" name="Rectangle 10"/>
          <p:cNvGrpSpPr/>
          <p:nvPr/>
        </p:nvGrpSpPr>
        <p:grpSpPr>
          <a:xfrm>
            <a:off x="5469195" y="1478050"/>
            <a:ext cx="6048269" cy="314913"/>
            <a:chOff x="0" y="0"/>
            <a:chExt cx="6048267" cy="314912"/>
          </a:xfrm>
        </p:grpSpPr>
        <p:sp>
          <p:nvSpPr>
            <p:cNvPr id="1665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6" name="CAR10: color: red, make: Chevy, model: Volt, owner: Nick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CAR10: color: red, make: Chevy, model: Volt, owner: Nick</a:t>
              </a:r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2" name="Double Wave 9"/>
          <p:cNvGrpSpPr/>
          <p:nvPr/>
        </p:nvGrpSpPr>
        <p:grpSpPr>
          <a:xfrm>
            <a:off x="2834913" y="5389917"/>
            <a:ext cx="8661763" cy="909514"/>
            <a:chOff x="0" y="0"/>
            <a:chExt cx="8661761" cy="909512"/>
          </a:xfrm>
        </p:grpSpPr>
        <p:sp>
          <p:nvSpPr>
            <p:cNvPr id="1670" name="Shape"/>
            <p:cNvSpPr/>
            <p:nvPr/>
          </p:nvSpPr>
          <p:spPr>
            <a:xfrm>
              <a:off x="0" y="0"/>
              <a:ext cx="8661762" cy="90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44" extrusionOk="0">
                  <a:moveTo>
                    <a:pt x="0" y="1006"/>
                  </a:moveTo>
                  <a:cubicBezTo>
                    <a:pt x="3600" y="-2478"/>
                    <a:pt x="7200" y="4490"/>
                    <a:pt x="10800" y="1006"/>
                  </a:cubicBezTo>
                  <a:cubicBezTo>
                    <a:pt x="14400" y="-2478"/>
                    <a:pt x="18000" y="4490"/>
                    <a:pt x="21600" y="1006"/>
                  </a:cubicBezTo>
                  <a:lnTo>
                    <a:pt x="21600" y="15638"/>
                  </a:lnTo>
                  <a:cubicBezTo>
                    <a:pt x="18000" y="19122"/>
                    <a:pt x="14400" y="12154"/>
                    <a:pt x="10800" y="15638"/>
                  </a:cubicBezTo>
                  <a:cubicBezTo>
                    <a:pt x="7200" y="19122"/>
                    <a:pt x="3600" y="12154"/>
                    <a:pt x="0" y="15638"/>
                  </a:cubicBezTo>
                  <a:close/>
                </a:path>
              </a:pathLst>
            </a:custGeom>
            <a:solidFill>
              <a:srgbClr val="FF6665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1" name="Bc"/>
            <p:cNvSpPr txBox="1"/>
            <p:nvPr/>
          </p:nvSpPr>
          <p:spPr>
            <a:xfrm>
              <a:off x="0" y="275686"/>
              <a:ext cx="866176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Bc</a:t>
              </a:r>
            </a:p>
          </p:txBody>
        </p:sp>
      </p:grpSp>
      <p:sp>
        <p:nvSpPr>
          <p:cNvPr id="1673" name="Title 1"/>
          <p:cNvSpPr txBox="1">
            <a:spLocks noGrp="1"/>
          </p:cNvSpPr>
          <p:nvPr>
            <p:ph type="title"/>
          </p:nvPr>
        </p:nvSpPr>
        <p:spPr>
          <a:xfrm>
            <a:off x="718568" y="25162"/>
            <a:ext cx="10515601" cy="666474"/>
          </a:xfrm>
          <a:prstGeom prst="rect">
            <a:avLst/>
          </a:prstGeom>
        </p:spPr>
        <p:txBody>
          <a:bodyPr lIns="0" tIns="0" rIns="0" bIns="0" anchor="b"/>
          <a:lstStyle>
            <a:lvl1pPr defTabSz="896111">
              <a:defRPr sz="4312"/>
            </a:lvl1pPr>
          </a:lstStyle>
          <a:p>
            <a:r>
              <a:t>Fourth block with two transactions</a:t>
            </a:r>
          </a:p>
        </p:txBody>
      </p:sp>
      <p:sp>
        <p:nvSpPr>
          <p:cNvPr id="167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404290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grpSp>
        <p:nvGrpSpPr>
          <p:cNvPr id="1677" name="Document 33"/>
          <p:cNvGrpSpPr/>
          <p:nvPr/>
        </p:nvGrpSpPr>
        <p:grpSpPr>
          <a:xfrm>
            <a:off x="695324" y="4792705"/>
            <a:ext cx="1475146" cy="1153409"/>
            <a:chOff x="0" y="0"/>
            <a:chExt cx="1475144" cy="1153407"/>
          </a:xfrm>
        </p:grpSpPr>
        <p:sp>
          <p:nvSpPr>
            <p:cNvPr id="1675" name="Shape"/>
            <p:cNvSpPr/>
            <p:nvPr/>
          </p:nvSpPr>
          <p:spPr>
            <a:xfrm>
              <a:off x="0" y="0"/>
              <a:ext cx="1475145" cy="115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0000"/>
            </a:solidFill>
            <a:ln w="1905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6" name="L"/>
            <p:cNvSpPr txBox="1"/>
            <p:nvPr/>
          </p:nvSpPr>
          <p:spPr>
            <a:xfrm>
              <a:off x="0" y="244935"/>
              <a:ext cx="1475145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1682" name="Can 2"/>
          <p:cNvGrpSpPr/>
          <p:nvPr/>
        </p:nvGrpSpPr>
        <p:grpSpPr>
          <a:xfrm>
            <a:off x="2944748" y="4597851"/>
            <a:ext cx="941295" cy="630558"/>
            <a:chOff x="0" y="0"/>
            <a:chExt cx="941294" cy="630557"/>
          </a:xfrm>
        </p:grpSpPr>
        <p:sp>
          <p:nvSpPr>
            <p:cNvPr id="1678" name="Shape"/>
            <p:cNvSpPr/>
            <p:nvPr/>
          </p:nvSpPr>
          <p:spPr>
            <a:xfrm>
              <a:off x="0" y="-1"/>
              <a:ext cx="941295" cy="63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9" name="Oval"/>
            <p:cNvSpPr/>
            <p:nvPr/>
          </p:nvSpPr>
          <p:spPr>
            <a:xfrm>
              <a:off x="0" y="-1"/>
              <a:ext cx="941294" cy="15764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0" name="Line"/>
            <p:cNvSpPr/>
            <p:nvPr/>
          </p:nvSpPr>
          <p:spPr>
            <a:xfrm>
              <a:off x="0" y="-1"/>
              <a:ext cx="941295" cy="63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1" name="W"/>
            <p:cNvSpPr txBox="1"/>
            <p:nvPr/>
          </p:nvSpPr>
          <p:spPr>
            <a:xfrm>
              <a:off x="0" y="175618"/>
              <a:ext cx="941294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</a:t>
              </a:r>
            </a:p>
          </p:txBody>
        </p:sp>
      </p:grpSp>
      <p:sp>
        <p:nvSpPr>
          <p:cNvPr id="1683" name="Left Brace 10"/>
          <p:cNvSpPr/>
          <p:nvPr/>
        </p:nvSpPr>
        <p:spPr>
          <a:xfrm>
            <a:off x="2460655" y="4706015"/>
            <a:ext cx="277907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33"/>
                  <a:pt x="10800" y="21228"/>
                </a:cubicBezTo>
                <a:lnTo>
                  <a:pt x="10800" y="11172"/>
                </a:lnTo>
                <a:cubicBezTo>
                  <a:pt x="10800" y="10967"/>
                  <a:pt x="5965" y="10800"/>
                  <a:pt x="0" y="10800"/>
                </a:cubicBezTo>
                <a:cubicBezTo>
                  <a:pt x="5965" y="10800"/>
                  <a:pt x="10800" y="10633"/>
                  <a:pt x="10800" y="10428"/>
                </a:cubicBezTo>
                <a:lnTo>
                  <a:pt x="10800" y="372"/>
                </a:lnTo>
                <a:cubicBezTo>
                  <a:pt x="10800" y="167"/>
                  <a:pt x="15635" y="0"/>
                  <a:pt x="21600" y="0"/>
                </a:cubicBezTo>
              </a:path>
            </a:pathLst>
          </a:custGeom>
          <a:ln w="28575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686" name="Rechthoek 6"/>
          <p:cNvGrpSpPr/>
          <p:nvPr/>
        </p:nvGrpSpPr>
        <p:grpSpPr>
          <a:xfrm>
            <a:off x="2889873" y="5580774"/>
            <a:ext cx="953904" cy="546444"/>
            <a:chOff x="0" y="0"/>
            <a:chExt cx="953903" cy="546443"/>
          </a:xfrm>
        </p:grpSpPr>
        <p:sp>
          <p:nvSpPr>
            <p:cNvPr id="1684" name="Rectangle"/>
            <p:cNvSpPr/>
            <p:nvPr/>
          </p:nvSpPr>
          <p:spPr>
            <a:xfrm>
              <a:off x="-1" y="-1"/>
              <a:ext cx="953905" cy="54644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5" name="0"/>
            <p:cNvSpPr txBox="1"/>
            <p:nvPr/>
          </p:nvSpPr>
          <p:spPr>
            <a:xfrm>
              <a:off x="-1" y="-1"/>
              <a:ext cx="95390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1689" name="Rechthoek 30"/>
          <p:cNvGrpSpPr/>
          <p:nvPr/>
        </p:nvGrpSpPr>
        <p:grpSpPr>
          <a:xfrm>
            <a:off x="4263142" y="5571452"/>
            <a:ext cx="1160576" cy="546444"/>
            <a:chOff x="0" y="0"/>
            <a:chExt cx="1160574" cy="546443"/>
          </a:xfrm>
        </p:grpSpPr>
        <p:sp>
          <p:nvSpPr>
            <p:cNvPr id="1687" name="Rectangle"/>
            <p:cNvSpPr/>
            <p:nvPr/>
          </p:nvSpPr>
          <p:spPr>
            <a:xfrm>
              <a:off x="0" y="-1"/>
              <a:ext cx="1160575" cy="54644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8" name="1"/>
            <p:cNvSpPr txBox="1"/>
            <p:nvPr/>
          </p:nvSpPr>
          <p:spPr>
            <a:xfrm>
              <a:off x="0" y="-1"/>
              <a:ext cx="116057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94" name="Rechthoek: ezelsoor 32"/>
          <p:cNvGrpSpPr/>
          <p:nvPr/>
        </p:nvGrpSpPr>
        <p:grpSpPr>
          <a:xfrm>
            <a:off x="4499467" y="5793754"/>
            <a:ext cx="194882" cy="252001"/>
            <a:chOff x="0" y="0"/>
            <a:chExt cx="194881" cy="252000"/>
          </a:xfrm>
        </p:grpSpPr>
        <p:sp>
          <p:nvSpPr>
            <p:cNvPr id="1690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91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92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93" name="T1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T1</a:t>
              </a:r>
            </a:p>
          </p:txBody>
        </p:sp>
      </p:grpSp>
      <p:sp>
        <p:nvSpPr>
          <p:cNvPr id="1829" name="Rechte verbindingslijn met pijl 5"/>
          <p:cNvSpPr/>
          <p:nvPr/>
        </p:nvSpPr>
        <p:spPr>
          <a:xfrm>
            <a:off x="3823849" y="5718532"/>
            <a:ext cx="473104" cy="265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698" name="Ovaal 11"/>
          <p:cNvGrpSpPr/>
          <p:nvPr/>
        </p:nvGrpSpPr>
        <p:grpSpPr>
          <a:xfrm>
            <a:off x="3683279" y="5547118"/>
            <a:ext cx="150191" cy="269241"/>
            <a:chOff x="0" y="0"/>
            <a:chExt cx="150189" cy="269240"/>
          </a:xfrm>
        </p:grpSpPr>
        <p:sp>
          <p:nvSpPr>
            <p:cNvPr id="1696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97" name="3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01" name="Ovaal 31"/>
          <p:cNvGrpSpPr/>
          <p:nvPr/>
        </p:nvGrpSpPr>
        <p:grpSpPr>
          <a:xfrm>
            <a:off x="4287530" y="5886674"/>
            <a:ext cx="150191" cy="269241"/>
            <a:chOff x="0" y="0"/>
            <a:chExt cx="150189" cy="269240"/>
          </a:xfrm>
        </p:grpSpPr>
        <p:sp>
          <p:nvSpPr>
            <p:cNvPr id="1699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00" name="3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04" name="Rectangle 10"/>
          <p:cNvGrpSpPr/>
          <p:nvPr/>
        </p:nvGrpSpPr>
        <p:grpSpPr>
          <a:xfrm>
            <a:off x="5448404" y="4912173"/>
            <a:ext cx="6048269" cy="314913"/>
            <a:chOff x="0" y="0"/>
            <a:chExt cx="6048267" cy="314912"/>
          </a:xfrm>
        </p:grpSpPr>
        <p:sp>
          <p:nvSpPr>
            <p:cNvPr id="1702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03" name="CAR0: color: blue, make:Toyota, model: Prius, owner: Tomok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CAR0: color: blue, make:Toyota, model: Prius, owner: Tomoko</a:t>
              </a:r>
            </a:p>
          </p:txBody>
        </p:sp>
      </p:grpSp>
      <p:grpSp>
        <p:nvGrpSpPr>
          <p:cNvPr id="1707" name="Rectangle 10"/>
          <p:cNvGrpSpPr/>
          <p:nvPr/>
        </p:nvGrpSpPr>
        <p:grpSpPr>
          <a:xfrm>
            <a:off x="5448403" y="4573759"/>
            <a:ext cx="6048268" cy="314913"/>
            <a:chOff x="0" y="0"/>
            <a:chExt cx="6048267" cy="314912"/>
          </a:xfrm>
        </p:grpSpPr>
        <p:sp>
          <p:nvSpPr>
            <p:cNvPr id="1705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06" name="CAR1: color: blue, make: Ford, model: Mustang, owner: Brad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CAR1: color: blue, make: Ford, model: Mustang, owner: Brad</a:t>
              </a:r>
            </a:p>
          </p:txBody>
        </p:sp>
      </p:grpSp>
      <p:grpSp>
        <p:nvGrpSpPr>
          <p:cNvPr id="1710" name="Rectangle 10"/>
          <p:cNvGrpSpPr/>
          <p:nvPr/>
        </p:nvGrpSpPr>
        <p:grpSpPr>
          <a:xfrm>
            <a:off x="5448406" y="4236628"/>
            <a:ext cx="6048269" cy="314913"/>
            <a:chOff x="0" y="0"/>
            <a:chExt cx="6048267" cy="314912"/>
          </a:xfrm>
        </p:grpSpPr>
        <p:sp>
          <p:nvSpPr>
            <p:cNvPr id="1708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09" name="CAR2: color: green, make: Hyundai, model: Tucson, owner: Jin So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CAR2: color: green, make: Hyundai, model: Tucson, owner: Jin Soo</a:t>
              </a:r>
            </a:p>
          </p:txBody>
        </p:sp>
      </p:grpSp>
      <p:grpSp>
        <p:nvGrpSpPr>
          <p:cNvPr id="1713" name="Rectangle 10"/>
          <p:cNvGrpSpPr/>
          <p:nvPr/>
        </p:nvGrpSpPr>
        <p:grpSpPr>
          <a:xfrm>
            <a:off x="5448406" y="3889933"/>
            <a:ext cx="6048269" cy="314913"/>
            <a:chOff x="0" y="0"/>
            <a:chExt cx="6048267" cy="314912"/>
          </a:xfrm>
        </p:grpSpPr>
        <p:sp>
          <p:nvSpPr>
            <p:cNvPr id="1711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2" name="CAR3: color: yellow, make: Volkswagen, model: Passat, owner: Max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CAR3: color: yellow, make: Volkswagen, model: Passat, owner: Max</a:t>
              </a:r>
            </a:p>
          </p:txBody>
        </p:sp>
      </p:grpSp>
      <p:grpSp>
        <p:nvGrpSpPr>
          <p:cNvPr id="1716" name="Ovaal 61"/>
          <p:cNvGrpSpPr/>
          <p:nvPr/>
        </p:nvGrpSpPr>
        <p:grpSpPr>
          <a:xfrm>
            <a:off x="5261697" y="5542700"/>
            <a:ext cx="150191" cy="269241"/>
            <a:chOff x="0" y="0"/>
            <a:chExt cx="150189" cy="269240"/>
          </a:xfrm>
        </p:grpSpPr>
        <p:sp>
          <p:nvSpPr>
            <p:cNvPr id="1714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5" name="6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721" name="Rechthoek: ezelsoor 62"/>
          <p:cNvGrpSpPr/>
          <p:nvPr/>
        </p:nvGrpSpPr>
        <p:grpSpPr>
          <a:xfrm>
            <a:off x="4722262" y="5792244"/>
            <a:ext cx="194882" cy="252001"/>
            <a:chOff x="0" y="0"/>
            <a:chExt cx="194881" cy="252000"/>
          </a:xfrm>
        </p:grpSpPr>
        <p:sp>
          <p:nvSpPr>
            <p:cNvPr id="1717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8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9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0" name="T2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T2</a:t>
              </a:r>
            </a:p>
          </p:txBody>
        </p:sp>
      </p:grpSp>
      <p:grpSp>
        <p:nvGrpSpPr>
          <p:cNvPr id="1726" name="Rechthoek: ezelsoor 63"/>
          <p:cNvGrpSpPr/>
          <p:nvPr/>
        </p:nvGrpSpPr>
        <p:grpSpPr>
          <a:xfrm>
            <a:off x="4946451" y="5793754"/>
            <a:ext cx="194882" cy="252001"/>
            <a:chOff x="0" y="0"/>
            <a:chExt cx="194881" cy="252000"/>
          </a:xfrm>
        </p:grpSpPr>
        <p:sp>
          <p:nvSpPr>
            <p:cNvPr id="1722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3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4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5" name="T3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T3</a:t>
              </a:r>
            </a:p>
          </p:txBody>
        </p:sp>
      </p:grpSp>
      <p:grpSp>
        <p:nvGrpSpPr>
          <p:cNvPr id="1731" name="Rechthoek: ezelsoor 64"/>
          <p:cNvGrpSpPr/>
          <p:nvPr/>
        </p:nvGrpSpPr>
        <p:grpSpPr>
          <a:xfrm>
            <a:off x="5168701" y="5792244"/>
            <a:ext cx="194882" cy="252001"/>
            <a:chOff x="0" y="0"/>
            <a:chExt cx="194881" cy="252000"/>
          </a:xfrm>
        </p:grpSpPr>
        <p:sp>
          <p:nvSpPr>
            <p:cNvPr id="1727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8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9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0" name="T4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T4</a:t>
              </a:r>
            </a:p>
          </p:txBody>
        </p:sp>
      </p:grpSp>
      <p:sp>
        <p:nvSpPr>
          <p:cNvPr id="1732" name="Ovaal 65"/>
          <p:cNvSpPr/>
          <p:nvPr/>
        </p:nvSpPr>
        <p:spPr>
          <a:xfrm>
            <a:off x="2911005" y="5946199"/>
            <a:ext cx="150191" cy="15019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5" name="Rechthoek 22"/>
          <p:cNvGrpSpPr/>
          <p:nvPr/>
        </p:nvGrpSpPr>
        <p:grpSpPr>
          <a:xfrm>
            <a:off x="5863194" y="5580991"/>
            <a:ext cx="1160576" cy="546444"/>
            <a:chOff x="0" y="0"/>
            <a:chExt cx="1160574" cy="546443"/>
          </a:xfrm>
        </p:grpSpPr>
        <p:sp>
          <p:nvSpPr>
            <p:cNvPr id="1733" name="Rectangle"/>
            <p:cNvSpPr/>
            <p:nvPr/>
          </p:nvSpPr>
          <p:spPr>
            <a:xfrm>
              <a:off x="0" y="-1"/>
              <a:ext cx="1160575" cy="54644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4" name="2"/>
            <p:cNvSpPr txBox="1"/>
            <p:nvPr/>
          </p:nvSpPr>
          <p:spPr>
            <a:xfrm>
              <a:off x="0" y="-1"/>
              <a:ext cx="116057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740" name="Rechthoek: ezelsoor 23"/>
          <p:cNvGrpSpPr/>
          <p:nvPr/>
        </p:nvGrpSpPr>
        <p:grpSpPr>
          <a:xfrm>
            <a:off x="6099519" y="5803293"/>
            <a:ext cx="194882" cy="252001"/>
            <a:chOff x="0" y="0"/>
            <a:chExt cx="194881" cy="252000"/>
          </a:xfrm>
        </p:grpSpPr>
        <p:sp>
          <p:nvSpPr>
            <p:cNvPr id="1736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7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8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9" name="T5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T5</a:t>
              </a:r>
            </a:p>
          </p:txBody>
        </p:sp>
      </p:grpSp>
      <p:grpSp>
        <p:nvGrpSpPr>
          <p:cNvPr id="1743" name="Ovaal 24"/>
          <p:cNvGrpSpPr/>
          <p:nvPr/>
        </p:nvGrpSpPr>
        <p:grpSpPr>
          <a:xfrm>
            <a:off x="5887582" y="5896213"/>
            <a:ext cx="150191" cy="269241"/>
            <a:chOff x="0" y="0"/>
            <a:chExt cx="150189" cy="269240"/>
          </a:xfrm>
        </p:grpSpPr>
        <p:sp>
          <p:nvSpPr>
            <p:cNvPr id="1741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42" name="6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746" name="Ovaal 25"/>
          <p:cNvGrpSpPr/>
          <p:nvPr/>
        </p:nvGrpSpPr>
        <p:grpSpPr>
          <a:xfrm>
            <a:off x="6861750" y="5552239"/>
            <a:ext cx="150191" cy="269241"/>
            <a:chOff x="0" y="0"/>
            <a:chExt cx="150189" cy="269240"/>
          </a:xfrm>
        </p:grpSpPr>
        <p:sp>
          <p:nvSpPr>
            <p:cNvPr id="1744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45" name="9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1751" name="Rechthoek: ezelsoor 26"/>
          <p:cNvGrpSpPr/>
          <p:nvPr/>
        </p:nvGrpSpPr>
        <p:grpSpPr>
          <a:xfrm>
            <a:off x="6322314" y="5801783"/>
            <a:ext cx="194882" cy="252001"/>
            <a:chOff x="0" y="0"/>
            <a:chExt cx="194881" cy="252000"/>
          </a:xfrm>
        </p:grpSpPr>
        <p:sp>
          <p:nvSpPr>
            <p:cNvPr id="1747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48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49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0" name="T6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T6</a:t>
              </a:r>
            </a:p>
          </p:txBody>
        </p:sp>
      </p:grpSp>
      <p:grpSp>
        <p:nvGrpSpPr>
          <p:cNvPr id="1756" name="Rechthoek: ezelsoor 27"/>
          <p:cNvGrpSpPr/>
          <p:nvPr/>
        </p:nvGrpSpPr>
        <p:grpSpPr>
          <a:xfrm>
            <a:off x="6546504" y="5803293"/>
            <a:ext cx="194882" cy="252001"/>
            <a:chOff x="0" y="0"/>
            <a:chExt cx="194881" cy="252000"/>
          </a:xfrm>
        </p:grpSpPr>
        <p:sp>
          <p:nvSpPr>
            <p:cNvPr id="1752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3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4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5" name="T7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T7</a:t>
              </a:r>
            </a:p>
          </p:txBody>
        </p:sp>
      </p:grpSp>
      <p:grpSp>
        <p:nvGrpSpPr>
          <p:cNvPr id="1761" name="Rechthoek: ezelsoor 28"/>
          <p:cNvGrpSpPr/>
          <p:nvPr/>
        </p:nvGrpSpPr>
        <p:grpSpPr>
          <a:xfrm>
            <a:off x="6768752" y="5801783"/>
            <a:ext cx="194882" cy="252001"/>
            <a:chOff x="0" y="0"/>
            <a:chExt cx="194881" cy="252000"/>
          </a:xfrm>
        </p:grpSpPr>
        <p:sp>
          <p:nvSpPr>
            <p:cNvPr id="1757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8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9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60" name="T8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T8</a:t>
              </a:r>
            </a:p>
          </p:txBody>
        </p:sp>
      </p:grpSp>
      <p:sp>
        <p:nvSpPr>
          <p:cNvPr id="1762" name="Rechte verbindingslijn met pijl 5"/>
          <p:cNvSpPr/>
          <p:nvPr/>
        </p:nvSpPr>
        <p:spPr>
          <a:xfrm rot="10800000">
            <a:off x="5416798" y="5690520"/>
            <a:ext cx="454062" cy="339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765" name="Rectangle 10"/>
          <p:cNvGrpSpPr/>
          <p:nvPr/>
        </p:nvGrpSpPr>
        <p:grpSpPr>
          <a:xfrm>
            <a:off x="5448408" y="3542789"/>
            <a:ext cx="6048268" cy="314913"/>
            <a:chOff x="0" y="0"/>
            <a:chExt cx="6048267" cy="314912"/>
          </a:xfrm>
        </p:grpSpPr>
        <p:sp>
          <p:nvSpPr>
            <p:cNvPr id="1763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64" name="CAR4: color: black, make:Tesla, model: S, owner: Adriana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CAR4: color: black, make:Tesla, model: S, owner: Adriana</a:t>
              </a:r>
            </a:p>
          </p:txBody>
        </p:sp>
      </p:grpSp>
      <p:grpSp>
        <p:nvGrpSpPr>
          <p:cNvPr id="1768" name="Rectangle 10"/>
          <p:cNvGrpSpPr/>
          <p:nvPr/>
        </p:nvGrpSpPr>
        <p:grpSpPr>
          <a:xfrm>
            <a:off x="5448406" y="3204375"/>
            <a:ext cx="6048269" cy="314913"/>
            <a:chOff x="0" y="0"/>
            <a:chExt cx="6048267" cy="314912"/>
          </a:xfrm>
        </p:grpSpPr>
        <p:sp>
          <p:nvSpPr>
            <p:cNvPr id="1766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67" name="CAR5: color: purple, make: Peugeot, model: 205, owner: Michel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CAR5: color: purple, make: Peugeot, model: 205, owner: Michel</a:t>
              </a:r>
            </a:p>
          </p:txBody>
        </p:sp>
      </p:grpSp>
      <p:grpSp>
        <p:nvGrpSpPr>
          <p:cNvPr id="1771" name="Rectangle 10"/>
          <p:cNvGrpSpPr/>
          <p:nvPr/>
        </p:nvGrpSpPr>
        <p:grpSpPr>
          <a:xfrm>
            <a:off x="5448408" y="2866332"/>
            <a:ext cx="6048268" cy="314913"/>
            <a:chOff x="0" y="0"/>
            <a:chExt cx="6048267" cy="314912"/>
          </a:xfrm>
        </p:grpSpPr>
        <p:sp>
          <p:nvSpPr>
            <p:cNvPr id="1769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0" name="CAR6: color: white, make: Chery, model: S22L, owner: Aarav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CAR6: color: white, make: Chery, model: S22L, owner: Aarav</a:t>
              </a:r>
            </a:p>
          </p:txBody>
        </p:sp>
      </p:grpSp>
      <p:grpSp>
        <p:nvGrpSpPr>
          <p:cNvPr id="1774" name="Rectangle 10"/>
          <p:cNvGrpSpPr/>
          <p:nvPr/>
        </p:nvGrpSpPr>
        <p:grpSpPr>
          <a:xfrm>
            <a:off x="5448408" y="2519635"/>
            <a:ext cx="6048268" cy="314913"/>
            <a:chOff x="0" y="0"/>
            <a:chExt cx="6048267" cy="314912"/>
          </a:xfrm>
        </p:grpSpPr>
        <p:sp>
          <p:nvSpPr>
            <p:cNvPr id="1772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3" name="CAR7: color: violet, make: Fiat, model: Punto, owner: Pari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CAR7: color: violet, make: Fiat, model: Punto, owner: Pari</a:t>
              </a:r>
            </a:p>
          </p:txBody>
        </p:sp>
      </p:grpSp>
      <p:grpSp>
        <p:nvGrpSpPr>
          <p:cNvPr id="1777" name="Rechthoek 44"/>
          <p:cNvGrpSpPr/>
          <p:nvPr/>
        </p:nvGrpSpPr>
        <p:grpSpPr>
          <a:xfrm>
            <a:off x="7475972" y="5591462"/>
            <a:ext cx="1160576" cy="546444"/>
            <a:chOff x="0" y="0"/>
            <a:chExt cx="1160574" cy="546443"/>
          </a:xfrm>
        </p:grpSpPr>
        <p:sp>
          <p:nvSpPr>
            <p:cNvPr id="1775" name="Rectangle"/>
            <p:cNvSpPr/>
            <p:nvPr/>
          </p:nvSpPr>
          <p:spPr>
            <a:xfrm>
              <a:off x="0" y="-1"/>
              <a:ext cx="1160575" cy="54644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6" name="3"/>
            <p:cNvSpPr txBox="1"/>
            <p:nvPr/>
          </p:nvSpPr>
          <p:spPr>
            <a:xfrm>
              <a:off x="0" y="-1"/>
              <a:ext cx="116057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82" name="Rechthoek: ezelsoor 45"/>
          <p:cNvGrpSpPr/>
          <p:nvPr/>
        </p:nvGrpSpPr>
        <p:grpSpPr>
          <a:xfrm>
            <a:off x="7712296" y="5813764"/>
            <a:ext cx="194882" cy="252001"/>
            <a:chOff x="0" y="0"/>
            <a:chExt cx="194881" cy="252000"/>
          </a:xfrm>
        </p:grpSpPr>
        <p:sp>
          <p:nvSpPr>
            <p:cNvPr id="1778" name="Shap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9" name="Triangle"/>
            <p:cNvSpPr/>
            <p:nvPr/>
          </p:nvSpPr>
          <p:spPr>
            <a:xfrm>
              <a:off x="162400" y="219519"/>
              <a:ext cx="32482" cy="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0" name="Line"/>
            <p:cNvSpPr/>
            <p:nvPr/>
          </p:nvSpPr>
          <p:spPr>
            <a:xfrm>
              <a:off x="-1" y="-1"/>
              <a:ext cx="194882" cy="25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1" name="T9"/>
            <p:cNvSpPr txBox="1"/>
            <p:nvPr/>
          </p:nvSpPr>
          <p:spPr>
            <a:xfrm>
              <a:off x="-1" y="20859"/>
              <a:ext cx="19488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T9</a:t>
              </a:r>
            </a:p>
          </p:txBody>
        </p:sp>
      </p:grpSp>
      <p:grpSp>
        <p:nvGrpSpPr>
          <p:cNvPr id="1785" name="Ovaal 46"/>
          <p:cNvGrpSpPr/>
          <p:nvPr/>
        </p:nvGrpSpPr>
        <p:grpSpPr>
          <a:xfrm>
            <a:off x="7500359" y="5906684"/>
            <a:ext cx="150191" cy="269241"/>
            <a:chOff x="0" y="0"/>
            <a:chExt cx="150189" cy="269240"/>
          </a:xfrm>
        </p:grpSpPr>
        <p:sp>
          <p:nvSpPr>
            <p:cNvPr id="1783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4" name="9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1790" name="Rechthoek: ezelsoor 48"/>
          <p:cNvGrpSpPr/>
          <p:nvPr/>
        </p:nvGrpSpPr>
        <p:grpSpPr>
          <a:xfrm>
            <a:off x="7945424" y="5766540"/>
            <a:ext cx="234523" cy="355601"/>
            <a:chOff x="0" y="0"/>
            <a:chExt cx="234522" cy="355600"/>
          </a:xfrm>
        </p:grpSpPr>
        <p:sp>
          <p:nvSpPr>
            <p:cNvPr id="1786" name="Shape"/>
            <p:cNvSpPr/>
            <p:nvPr/>
          </p:nvSpPr>
          <p:spPr>
            <a:xfrm>
              <a:off x="0" y="45713"/>
              <a:ext cx="234523" cy="30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7" name="Triangle"/>
            <p:cNvSpPr/>
            <p:nvPr/>
          </p:nvSpPr>
          <p:spPr>
            <a:xfrm>
              <a:off x="195434" y="309886"/>
              <a:ext cx="39089" cy="3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8" name="Line"/>
            <p:cNvSpPr/>
            <p:nvPr/>
          </p:nvSpPr>
          <p:spPr>
            <a:xfrm>
              <a:off x="0" y="45713"/>
              <a:ext cx="234523" cy="30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9" name="T10"/>
            <p:cNvSpPr txBox="1"/>
            <p:nvPr/>
          </p:nvSpPr>
          <p:spPr>
            <a:xfrm>
              <a:off x="0" y="0"/>
              <a:ext cx="234522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T10</a:t>
              </a:r>
            </a:p>
          </p:txBody>
        </p:sp>
      </p:grpSp>
      <p:grpSp>
        <p:nvGrpSpPr>
          <p:cNvPr id="1793" name="Ovaal 51"/>
          <p:cNvGrpSpPr/>
          <p:nvPr/>
        </p:nvGrpSpPr>
        <p:grpSpPr>
          <a:xfrm>
            <a:off x="8441427" y="5552239"/>
            <a:ext cx="150191" cy="269241"/>
            <a:chOff x="0" y="0"/>
            <a:chExt cx="150189" cy="269240"/>
          </a:xfrm>
        </p:grpSpPr>
        <p:sp>
          <p:nvSpPr>
            <p:cNvPr id="1791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92" name="5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794" name="Rechte verbindingslijn met pijl 5"/>
          <p:cNvSpPr/>
          <p:nvPr/>
        </p:nvSpPr>
        <p:spPr>
          <a:xfrm rot="10800000">
            <a:off x="7008052" y="5690520"/>
            <a:ext cx="454062" cy="339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799" name="Rechthoek: ezelsoor 53"/>
          <p:cNvGrpSpPr/>
          <p:nvPr/>
        </p:nvGrpSpPr>
        <p:grpSpPr>
          <a:xfrm>
            <a:off x="8228397" y="5757321"/>
            <a:ext cx="234523" cy="355601"/>
            <a:chOff x="0" y="0"/>
            <a:chExt cx="234522" cy="355600"/>
          </a:xfrm>
        </p:grpSpPr>
        <p:sp>
          <p:nvSpPr>
            <p:cNvPr id="1795" name="Shape"/>
            <p:cNvSpPr/>
            <p:nvPr/>
          </p:nvSpPr>
          <p:spPr>
            <a:xfrm>
              <a:off x="0" y="45713"/>
              <a:ext cx="234523" cy="30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96" name="Triangle"/>
            <p:cNvSpPr/>
            <p:nvPr/>
          </p:nvSpPr>
          <p:spPr>
            <a:xfrm>
              <a:off x="195434" y="309886"/>
              <a:ext cx="39089" cy="3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97" name="Line"/>
            <p:cNvSpPr/>
            <p:nvPr/>
          </p:nvSpPr>
          <p:spPr>
            <a:xfrm>
              <a:off x="0" y="45713"/>
              <a:ext cx="234523" cy="30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98" name="T11"/>
            <p:cNvSpPr txBox="1"/>
            <p:nvPr/>
          </p:nvSpPr>
          <p:spPr>
            <a:xfrm>
              <a:off x="0" y="0"/>
              <a:ext cx="234522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T11</a:t>
              </a:r>
            </a:p>
          </p:txBody>
        </p:sp>
      </p:grpSp>
      <p:grpSp>
        <p:nvGrpSpPr>
          <p:cNvPr id="1802" name="Rectangle 10"/>
          <p:cNvGrpSpPr/>
          <p:nvPr/>
        </p:nvGrpSpPr>
        <p:grpSpPr>
          <a:xfrm>
            <a:off x="5448408" y="2172492"/>
            <a:ext cx="6048269" cy="314913"/>
            <a:chOff x="0" y="0"/>
            <a:chExt cx="6048267" cy="314912"/>
          </a:xfrm>
        </p:grpSpPr>
        <p:sp>
          <p:nvSpPr>
            <p:cNvPr id="1800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01" name="CAR8: color: indigo, make: Tata, model: nano, owner: Valeria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CAR8: color: indigo, make: Tata, model: nano, owner: Valeria</a:t>
              </a:r>
            </a:p>
          </p:txBody>
        </p:sp>
      </p:grpSp>
      <p:grpSp>
        <p:nvGrpSpPr>
          <p:cNvPr id="1805" name="Rectangle 10"/>
          <p:cNvGrpSpPr/>
          <p:nvPr/>
        </p:nvGrpSpPr>
        <p:grpSpPr>
          <a:xfrm>
            <a:off x="5448408" y="1825797"/>
            <a:ext cx="6048269" cy="314913"/>
            <a:chOff x="0" y="0"/>
            <a:chExt cx="6048267" cy="314912"/>
          </a:xfrm>
        </p:grpSpPr>
        <p:sp>
          <p:nvSpPr>
            <p:cNvPr id="1803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04" name="CAR9: color: brown, make: Holden, model: Barina, owner: Shotar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CAR9: color: brown, make: Holden, model: Barina, owner: Shotaro</a:t>
              </a:r>
            </a:p>
          </p:txBody>
        </p:sp>
      </p:grpSp>
      <p:grpSp>
        <p:nvGrpSpPr>
          <p:cNvPr id="1808" name="Rectangle 10"/>
          <p:cNvGrpSpPr/>
          <p:nvPr/>
        </p:nvGrpSpPr>
        <p:grpSpPr>
          <a:xfrm>
            <a:off x="5448408" y="1487050"/>
            <a:ext cx="6048268" cy="314913"/>
            <a:chOff x="0" y="0"/>
            <a:chExt cx="6048267" cy="314912"/>
          </a:xfrm>
        </p:grpSpPr>
        <p:sp>
          <p:nvSpPr>
            <p:cNvPr id="1806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07" name="CAR10: color: red, make: Chevy, model: Volt, owner: Tomok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CAR10: color: red, make: Chevy, model: Volt, owner: Tomoko</a:t>
              </a:r>
            </a:p>
          </p:txBody>
        </p:sp>
      </p:grpSp>
      <p:grpSp>
        <p:nvGrpSpPr>
          <p:cNvPr id="1811" name="Rechthoek 47"/>
          <p:cNvGrpSpPr/>
          <p:nvPr/>
        </p:nvGrpSpPr>
        <p:grpSpPr>
          <a:xfrm>
            <a:off x="9043189" y="5580991"/>
            <a:ext cx="1160576" cy="546444"/>
            <a:chOff x="0" y="0"/>
            <a:chExt cx="1160574" cy="546443"/>
          </a:xfrm>
        </p:grpSpPr>
        <p:sp>
          <p:nvSpPr>
            <p:cNvPr id="1809" name="Rectangle"/>
            <p:cNvSpPr/>
            <p:nvPr/>
          </p:nvSpPr>
          <p:spPr>
            <a:xfrm>
              <a:off x="0" y="-1"/>
              <a:ext cx="1160575" cy="54644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10" name="4"/>
            <p:cNvSpPr txBox="1"/>
            <p:nvPr/>
          </p:nvSpPr>
          <p:spPr>
            <a:xfrm>
              <a:off x="0" y="-1"/>
              <a:ext cx="116057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814" name="Ovaal 50"/>
          <p:cNvGrpSpPr/>
          <p:nvPr/>
        </p:nvGrpSpPr>
        <p:grpSpPr>
          <a:xfrm>
            <a:off x="9067575" y="5896213"/>
            <a:ext cx="150191" cy="269241"/>
            <a:chOff x="0" y="0"/>
            <a:chExt cx="150189" cy="269240"/>
          </a:xfrm>
        </p:grpSpPr>
        <p:sp>
          <p:nvSpPr>
            <p:cNvPr id="1812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13" name="5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819" name="Rechthoek: ezelsoor 57"/>
          <p:cNvGrpSpPr/>
          <p:nvPr/>
        </p:nvGrpSpPr>
        <p:grpSpPr>
          <a:xfrm>
            <a:off x="9512641" y="5756069"/>
            <a:ext cx="234523" cy="355601"/>
            <a:chOff x="0" y="0"/>
            <a:chExt cx="234522" cy="355600"/>
          </a:xfrm>
        </p:grpSpPr>
        <p:sp>
          <p:nvSpPr>
            <p:cNvPr id="1815" name="Shape"/>
            <p:cNvSpPr/>
            <p:nvPr/>
          </p:nvSpPr>
          <p:spPr>
            <a:xfrm>
              <a:off x="0" y="45713"/>
              <a:ext cx="234523" cy="30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16" name="Triangle"/>
            <p:cNvSpPr/>
            <p:nvPr/>
          </p:nvSpPr>
          <p:spPr>
            <a:xfrm>
              <a:off x="195434" y="309886"/>
              <a:ext cx="39089" cy="3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17" name="Line"/>
            <p:cNvSpPr/>
            <p:nvPr/>
          </p:nvSpPr>
          <p:spPr>
            <a:xfrm>
              <a:off x="0" y="45713"/>
              <a:ext cx="234523" cy="30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18" name="T12"/>
            <p:cNvSpPr txBox="1"/>
            <p:nvPr/>
          </p:nvSpPr>
          <p:spPr>
            <a:xfrm>
              <a:off x="0" y="0"/>
              <a:ext cx="234522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T12</a:t>
              </a:r>
            </a:p>
          </p:txBody>
        </p:sp>
      </p:grpSp>
      <p:grpSp>
        <p:nvGrpSpPr>
          <p:cNvPr id="1822" name="Ovaal 58"/>
          <p:cNvGrpSpPr/>
          <p:nvPr/>
        </p:nvGrpSpPr>
        <p:grpSpPr>
          <a:xfrm>
            <a:off x="10008644" y="5541769"/>
            <a:ext cx="150191" cy="269241"/>
            <a:chOff x="0" y="0"/>
            <a:chExt cx="150189" cy="269240"/>
          </a:xfrm>
        </p:grpSpPr>
        <p:sp>
          <p:nvSpPr>
            <p:cNvPr id="1820" name="Circle"/>
            <p:cNvSpPr/>
            <p:nvPr/>
          </p:nvSpPr>
          <p:spPr>
            <a:xfrm>
              <a:off x="0" y="59524"/>
              <a:ext cx="150190" cy="15019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21" name="7"/>
            <p:cNvSpPr txBox="1"/>
            <p:nvPr/>
          </p:nvSpPr>
          <p:spPr>
            <a:xfrm>
              <a:off x="21994" y="0"/>
              <a:ext cx="106201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7</a:t>
              </a:r>
            </a:p>
          </p:txBody>
        </p:sp>
      </p:grpSp>
      <p:sp>
        <p:nvSpPr>
          <p:cNvPr id="1823" name="Rechte verbindingslijn met pijl 5"/>
          <p:cNvSpPr/>
          <p:nvPr/>
        </p:nvSpPr>
        <p:spPr>
          <a:xfrm rot="10800000">
            <a:off x="8575268" y="5680049"/>
            <a:ext cx="454062" cy="339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828" name="Rechthoek: ezelsoor 60"/>
          <p:cNvGrpSpPr/>
          <p:nvPr/>
        </p:nvGrpSpPr>
        <p:grpSpPr>
          <a:xfrm>
            <a:off x="9795615" y="5746850"/>
            <a:ext cx="234523" cy="355601"/>
            <a:chOff x="0" y="0"/>
            <a:chExt cx="234522" cy="355600"/>
          </a:xfrm>
        </p:grpSpPr>
        <p:sp>
          <p:nvSpPr>
            <p:cNvPr id="1824" name="Shape"/>
            <p:cNvSpPr/>
            <p:nvPr/>
          </p:nvSpPr>
          <p:spPr>
            <a:xfrm>
              <a:off x="0" y="45713"/>
              <a:ext cx="234523" cy="30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25" name="Triangle"/>
            <p:cNvSpPr/>
            <p:nvPr/>
          </p:nvSpPr>
          <p:spPr>
            <a:xfrm>
              <a:off x="195434" y="309886"/>
              <a:ext cx="39089" cy="3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26" name="Line"/>
            <p:cNvSpPr/>
            <p:nvPr/>
          </p:nvSpPr>
          <p:spPr>
            <a:xfrm>
              <a:off x="0" y="45713"/>
              <a:ext cx="234523" cy="30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27" name="T13"/>
            <p:cNvSpPr txBox="1"/>
            <p:nvPr/>
          </p:nvSpPr>
          <p:spPr>
            <a:xfrm>
              <a:off x="0" y="0"/>
              <a:ext cx="234522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T13</a:t>
              </a:r>
            </a:p>
          </p:txBody>
        </p: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755479" y="6404290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grpSp>
        <p:nvGrpSpPr>
          <p:cNvPr id="1834" name="Rectangle 10"/>
          <p:cNvGrpSpPr/>
          <p:nvPr/>
        </p:nvGrpSpPr>
        <p:grpSpPr>
          <a:xfrm>
            <a:off x="3329400" y="5422589"/>
            <a:ext cx="6048269" cy="314913"/>
            <a:chOff x="0" y="0"/>
            <a:chExt cx="6048267" cy="314912"/>
          </a:xfrm>
        </p:grpSpPr>
        <p:sp>
          <p:nvSpPr>
            <p:cNvPr id="1832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3" name="CAR0: color: blue, make:Toyota, model: Prius, owner: Tomok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CAR0: color: blue, make:Toyota, model: Prius, owner: Tomoko</a:t>
              </a:r>
            </a:p>
          </p:txBody>
        </p:sp>
      </p:grpSp>
      <p:grpSp>
        <p:nvGrpSpPr>
          <p:cNvPr id="1837" name="Rectangle 10"/>
          <p:cNvGrpSpPr/>
          <p:nvPr/>
        </p:nvGrpSpPr>
        <p:grpSpPr>
          <a:xfrm>
            <a:off x="3329399" y="5084176"/>
            <a:ext cx="6048269" cy="314913"/>
            <a:chOff x="0" y="0"/>
            <a:chExt cx="6048267" cy="314912"/>
          </a:xfrm>
        </p:grpSpPr>
        <p:sp>
          <p:nvSpPr>
            <p:cNvPr id="1835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6" name="CAR1: color: blue, make: Ford, model: Mustang, owner: Brad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CAR1: color: </a:t>
              </a:r>
              <a:r>
                <a:rPr b="1">
                  <a:solidFill>
                    <a:srgbClr val="C00000"/>
                  </a:solidFill>
                </a:rPr>
                <a:t>blue</a:t>
              </a:r>
              <a:r>
                <a:t>, make: Ford, model: Mustang, owner: Brad</a:t>
              </a:r>
            </a:p>
          </p:txBody>
        </p:sp>
      </p:grpSp>
      <p:grpSp>
        <p:nvGrpSpPr>
          <p:cNvPr id="1840" name="Rectangle 10"/>
          <p:cNvGrpSpPr/>
          <p:nvPr/>
        </p:nvGrpSpPr>
        <p:grpSpPr>
          <a:xfrm>
            <a:off x="3329400" y="4746132"/>
            <a:ext cx="6048269" cy="314913"/>
            <a:chOff x="0" y="0"/>
            <a:chExt cx="6048267" cy="314912"/>
          </a:xfrm>
        </p:grpSpPr>
        <p:sp>
          <p:nvSpPr>
            <p:cNvPr id="1838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9" name="CAR2: color: green, make: Hyundai, model: Tucson, owner: Jin So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CAR2: color: green, make: Hyundai, model: Tucson, owner: Jin Soo</a:t>
              </a:r>
            </a:p>
          </p:txBody>
        </p:sp>
      </p:grpSp>
      <p:grpSp>
        <p:nvGrpSpPr>
          <p:cNvPr id="1843" name="Rectangle 10"/>
          <p:cNvGrpSpPr/>
          <p:nvPr/>
        </p:nvGrpSpPr>
        <p:grpSpPr>
          <a:xfrm>
            <a:off x="3329400" y="4399436"/>
            <a:ext cx="6048269" cy="314913"/>
            <a:chOff x="0" y="0"/>
            <a:chExt cx="6048267" cy="314912"/>
          </a:xfrm>
        </p:grpSpPr>
        <p:sp>
          <p:nvSpPr>
            <p:cNvPr id="1841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42" name="CAR3: color: yellow, make: Volkswagen, model: Passat, owner: Max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CAR3: color: yellow, make: Volkswagen, model: Passat, owner: Max</a:t>
              </a:r>
            </a:p>
          </p:txBody>
        </p:sp>
      </p:grpSp>
      <p:grpSp>
        <p:nvGrpSpPr>
          <p:cNvPr id="1846" name="Rectangle 10"/>
          <p:cNvGrpSpPr/>
          <p:nvPr/>
        </p:nvGrpSpPr>
        <p:grpSpPr>
          <a:xfrm>
            <a:off x="3329401" y="4052292"/>
            <a:ext cx="6048268" cy="314913"/>
            <a:chOff x="0" y="0"/>
            <a:chExt cx="6048267" cy="314912"/>
          </a:xfrm>
        </p:grpSpPr>
        <p:sp>
          <p:nvSpPr>
            <p:cNvPr id="1844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45" name="CAR4: color: black, make:Tesla, model: S, owner: Adriana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CAR4: color: black, make:Tesla, model: S, owner: Adriana</a:t>
              </a:r>
            </a:p>
          </p:txBody>
        </p:sp>
      </p:grpSp>
      <p:grpSp>
        <p:nvGrpSpPr>
          <p:cNvPr id="1849" name="Rectangle 10"/>
          <p:cNvGrpSpPr/>
          <p:nvPr/>
        </p:nvGrpSpPr>
        <p:grpSpPr>
          <a:xfrm>
            <a:off x="3329400" y="3713879"/>
            <a:ext cx="6048269" cy="314913"/>
            <a:chOff x="0" y="0"/>
            <a:chExt cx="6048267" cy="314912"/>
          </a:xfrm>
        </p:grpSpPr>
        <p:sp>
          <p:nvSpPr>
            <p:cNvPr id="1847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48" name="CAR5: color: purple, make: Peugeot, model: 205, owner: Michel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CAR5: color: purple, make: Peugeot, model: 205, owner: Michel</a:t>
              </a:r>
            </a:p>
          </p:txBody>
        </p:sp>
      </p:grpSp>
      <p:grpSp>
        <p:nvGrpSpPr>
          <p:cNvPr id="1852" name="Rectangle 10"/>
          <p:cNvGrpSpPr/>
          <p:nvPr/>
        </p:nvGrpSpPr>
        <p:grpSpPr>
          <a:xfrm>
            <a:off x="3329401" y="3375835"/>
            <a:ext cx="6048268" cy="314913"/>
            <a:chOff x="0" y="0"/>
            <a:chExt cx="6048267" cy="314912"/>
          </a:xfrm>
        </p:grpSpPr>
        <p:sp>
          <p:nvSpPr>
            <p:cNvPr id="1850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1" name="CAR6: color: white, make: Chery, model: S22L, owner: Aarav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CAR6: color: white, make: Chery, model: S22L, owner: Aarav</a:t>
              </a:r>
            </a:p>
          </p:txBody>
        </p:sp>
      </p:grpSp>
      <p:grpSp>
        <p:nvGrpSpPr>
          <p:cNvPr id="1855" name="Rectangle 10"/>
          <p:cNvGrpSpPr/>
          <p:nvPr/>
        </p:nvGrpSpPr>
        <p:grpSpPr>
          <a:xfrm>
            <a:off x="3329401" y="3029138"/>
            <a:ext cx="6048268" cy="314913"/>
            <a:chOff x="0" y="0"/>
            <a:chExt cx="6048267" cy="314912"/>
          </a:xfrm>
        </p:grpSpPr>
        <p:sp>
          <p:nvSpPr>
            <p:cNvPr id="1853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4" name="CAR7: color: violet, make: Fiat, model: Punto, owner: Pari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CAR7: color: violet, make: Fiat, model: Punto, owner: Pari</a:t>
              </a:r>
            </a:p>
          </p:txBody>
        </p:sp>
      </p:grpSp>
      <p:grpSp>
        <p:nvGrpSpPr>
          <p:cNvPr id="1858" name="Rectangle 10"/>
          <p:cNvGrpSpPr/>
          <p:nvPr/>
        </p:nvGrpSpPr>
        <p:grpSpPr>
          <a:xfrm>
            <a:off x="3329401" y="2690278"/>
            <a:ext cx="6048268" cy="314913"/>
            <a:chOff x="0" y="0"/>
            <a:chExt cx="6048267" cy="314912"/>
          </a:xfrm>
        </p:grpSpPr>
        <p:sp>
          <p:nvSpPr>
            <p:cNvPr id="1856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7" name="CAR6: color: white, make: Chery, model: S22L, owner: Aarav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CAR6: color: white, make: Chery, model: S22L, owner: Aarav</a:t>
              </a:r>
            </a:p>
          </p:txBody>
        </p:sp>
      </p:grpSp>
      <p:grpSp>
        <p:nvGrpSpPr>
          <p:cNvPr id="1861" name="Rectangle 10"/>
          <p:cNvGrpSpPr/>
          <p:nvPr/>
        </p:nvGrpSpPr>
        <p:grpSpPr>
          <a:xfrm>
            <a:off x="3329401" y="2343581"/>
            <a:ext cx="6048268" cy="314913"/>
            <a:chOff x="0" y="0"/>
            <a:chExt cx="6048267" cy="314912"/>
          </a:xfrm>
        </p:grpSpPr>
        <p:sp>
          <p:nvSpPr>
            <p:cNvPr id="1859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60" name="CAR7: color: violet, make: Fiat, model: Punto, owner: Pari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CAR7: color: violet, make: Fiat, model: Punto, owner: Pari</a:t>
              </a:r>
            </a:p>
          </p:txBody>
        </p:sp>
      </p:grpSp>
      <p:grpSp>
        <p:nvGrpSpPr>
          <p:cNvPr id="1864" name="Rectangle 10"/>
          <p:cNvGrpSpPr/>
          <p:nvPr/>
        </p:nvGrpSpPr>
        <p:grpSpPr>
          <a:xfrm>
            <a:off x="3329399" y="1996438"/>
            <a:ext cx="6048269" cy="314913"/>
            <a:chOff x="0" y="0"/>
            <a:chExt cx="6048267" cy="314912"/>
          </a:xfrm>
        </p:grpSpPr>
        <p:sp>
          <p:nvSpPr>
            <p:cNvPr id="1862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63" name="CAR8: color: indigo, make: Tata, model: nano, owner: Valeria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CAR8: color: indigo, make: Tata, model: nano, owner: Valeria</a:t>
              </a:r>
            </a:p>
          </p:txBody>
        </p:sp>
      </p:grpSp>
      <p:grpSp>
        <p:nvGrpSpPr>
          <p:cNvPr id="1867" name="Rectangle 10"/>
          <p:cNvGrpSpPr/>
          <p:nvPr/>
        </p:nvGrpSpPr>
        <p:grpSpPr>
          <a:xfrm>
            <a:off x="3329399" y="1649742"/>
            <a:ext cx="6048269" cy="314913"/>
            <a:chOff x="0" y="0"/>
            <a:chExt cx="6048267" cy="314912"/>
          </a:xfrm>
        </p:grpSpPr>
        <p:sp>
          <p:nvSpPr>
            <p:cNvPr id="1865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66" name="CAR9: color: brown, make: Holden, model: Barina, owner: Shotar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CAR9: color: brown, make: Holden, model: Barina, owner: Shotaro</a:t>
              </a:r>
            </a:p>
          </p:txBody>
        </p:sp>
      </p:grpSp>
      <p:grpSp>
        <p:nvGrpSpPr>
          <p:cNvPr id="1870" name="Rectangle 10"/>
          <p:cNvGrpSpPr/>
          <p:nvPr/>
        </p:nvGrpSpPr>
        <p:grpSpPr>
          <a:xfrm>
            <a:off x="3329398" y="1310996"/>
            <a:ext cx="6048269" cy="314913"/>
            <a:chOff x="0" y="0"/>
            <a:chExt cx="6048267" cy="314912"/>
          </a:xfrm>
        </p:grpSpPr>
        <p:sp>
          <p:nvSpPr>
            <p:cNvPr id="1868" name="Rectangle"/>
            <p:cNvSpPr/>
            <p:nvPr/>
          </p:nvSpPr>
          <p:spPr>
            <a:xfrm>
              <a:off x="-1" y="-1"/>
              <a:ext cx="6048269" cy="31491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69" name="CAR10: color: red, make: Chevy, model: Volt, owner: Tomoko"/>
            <p:cNvSpPr txBox="1"/>
            <p:nvPr/>
          </p:nvSpPr>
          <p:spPr>
            <a:xfrm>
              <a:off x="-1" y="10136"/>
              <a:ext cx="6048269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CAR10: color: red, make: Chevy, model: Volt, owner: </a:t>
              </a:r>
              <a:r>
                <a:rPr b="1">
                  <a:solidFill>
                    <a:srgbClr val="C00000"/>
                  </a:solidFill>
                </a:rPr>
                <a:t>Tomoko</a:t>
              </a:r>
            </a:p>
          </p:txBody>
        </p:sp>
      </p:grpSp>
      <p:sp>
        <p:nvSpPr>
          <p:cNvPr id="1871" name="Titel 7"/>
          <p:cNvSpPr txBox="1">
            <a:spLocks noGrp="1"/>
          </p:cNvSpPr>
          <p:nvPr>
            <p:ph type="title"/>
          </p:nvPr>
        </p:nvSpPr>
        <p:spPr>
          <a:xfrm>
            <a:off x="695325" y="102005"/>
            <a:ext cx="10515600" cy="590145"/>
          </a:xfrm>
          <a:prstGeom prst="rect">
            <a:avLst/>
          </a:prstGeom>
        </p:spPr>
        <p:txBody>
          <a:bodyPr lIns="0" tIns="0" rIns="0" bIns="0" anchor="b"/>
          <a:lstStyle>
            <a:lvl1pPr defTabSz="896111">
              <a:defRPr sz="3822"/>
            </a:lvl1pPr>
          </a:lstStyle>
          <a:p>
            <a:r>
              <a:t>World state changes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Can 28"/>
          <p:cNvGrpSpPr/>
          <p:nvPr/>
        </p:nvGrpSpPr>
        <p:grpSpPr>
          <a:xfrm>
            <a:off x="860600" y="2169504"/>
            <a:ext cx="523021" cy="350363"/>
            <a:chOff x="0" y="0"/>
            <a:chExt cx="523020" cy="350362"/>
          </a:xfrm>
        </p:grpSpPr>
        <p:sp>
          <p:nvSpPr>
            <p:cNvPr id="119" name="Shape"/>
            <p:cNvSpPr/>
            <p:nvPr/>
          </p:nvSpPr>
          <p:spPr>
            <a:xfrm>
              <a:off x="-1" y="0"/>
              <a:ext cx="523022" cy="35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9ECB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" name="Oval"/>
            <p:cNvSpPr/>
            <p:nvPr/>
          </p:nvSpPr>
          <p:spPr>
            <a:xfrm>
              <a:off x="-1" y="-1"/>
              <a:ext cx="523022" cy="8759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Line"/>
            <p:cNvSpPr/>
            <p:nvPr/>
          </p:nvSpPr>
          <p:spPr>
            <a:xfrm>
              <a:off x="-1" y="0"/>
              <a:ext cx="523022" cy="35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48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3" name="Document 68"/>
          <p:cNvSpPr/>
          <p:nvPr/>
        </p:nvSpPr>
        <p:spPr>
          <a:xfrm>
            <a:off x="896959" y="1742987"/>
            <a:ext cx="450303" cy="345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24" name="Table 53"/>
          <p:cNvGraphicFramePr/>
          <p:nvPr/>
        </p:nvGraphicFramePr>
        <p:xfrm>
          <a:off x="695325" y="1700213"/>
          <a:ext cx="2218220" cy="39239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70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779">
                <a:tc>
                  <a:txBody>
                    <a:bodyPr/>
                    <a:lstStyle/>
                    <a:p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ledger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779">
                <a:tc>
                  <a:txBody>
                    <a:bodyPr/>
                    <a:lstStyle/>
                    <a:p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World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779">
                <a:tc>
                  <a:txBody>
                    <a:bodyPr/>
                    <a:lstStyle/>
                    <a:p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Blockchain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Block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Block Header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Block Data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Transaction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Block Metadata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5" name="Double Wave 9"/>
          <p:cNvSpPr/>
          <p:nvPr/>
        </p:nvSpPr>
        <p:spPr>
          <a:xfrm>
            <a:off x="761301" y="2625395"/>
            <a:ext cx="721619" cy="295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9ECBEE"/>
          </a:solidFill>
          <a:ln w="12700">
            <a:solidFill>
              <a:srgbClr val="0048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Gebogen verbindingslijn 64"/>
          <p:cNvSpPr/>
          <p:nvPr/>
        </p:nvSpPr>
        <p:spPr>
          <a:xfrm rot="10800000" flipV="1">
            <a:off x="833153" y="5285840"/>
            <a:ext cx="577915" cy="114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85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7" name="Tekstvak 14"/>
          <p:cNvSpPr txBox="1"/>
          <p:nvPr/>
        </p:nvSpPr>
        <p:spPr>
          <a:xfrm>
            <a:off x="1252650" y="5069968"/>
            <a:ext cx="20720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2F528F"/>
                </a:solidFill>
              </a:defRPr>
            </a:lvl1pPr>
          </a:lstStyle>
          <a:p>
            <a:r>
              <a:t>G</a:t>
            </a:r>
          </a:p>
        </p:txBody>
      </p:sp>
      <p:sp>
        <p:nvSpPr>
          <p:cNvPr id="128" name="Tekstvak 15"/>
          <p:cNvSpPr txBox="1"/>
          <p:nvPr/>
        </p:nvSpPr>
        <p:spPr>
          <a:xfrm>
            <a:off x="702437" y="5358008"/>
            <a:ext cx="20385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2F528F"/>
                </a:solidFill>
              </a:defRPr>
            </a:lvl1pPr>
          </a:lstStyle>
          <a:p>
            <a:r>
              <a:t>H</a:t>
            </a:r>
          </a:p>
        </p:txBody>
      </p:sp>
      <p:grpSp>
        <p:nvGrpSpPr>
          <p:cNvPr id="133" name="Rechthoek: ezelsoor 16"/>
          <p:cNvGrpSpPr/>
          <p:nvPr/>
        </p:nvGrpSpPr>
        <p:grpSpPr>
          <a:xfrm>
            <a:off x="761301" y="4366671"/>
            <a:ext cx="234523" cy="303262"/>
            <a:chOff x="0" y="0"/>
            <a:chExt cx="234522" cy="303260"/>
          </a:xfrm>
        </p:grpSpPr>
        <p:sp>
          <p:nvSpPr>
            <p:cNvPr id="129" name="Shape"/>
            <p:cNvSpPr/>
            <p:nvPr/>
          </p:nvSpPr>
          <p:spPr>
            <a:xfrm>
              <a:off x="0" y="0"/>
              <a:ext cx="234523" cy="30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2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Triangle"/>
            <p:cNvSpPr/>
            <p:nvPr/>
          </p:nvSpPr>
          <p:spPr>
            <a:xfrm>
              <a:off x="195434" y="264173"/>
              <a:ext cx="39089" cy="3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Line"/>
            <p:cNvSpPr/>
            <p:nvPr/>
          </p:nvSpPr>
          <p:spPr>
            <a:xfrm>
              <a:off x="0" y="0"/>
              <a:ext cx="234523" cy="30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373"/>
                  </a:lnTo>
                  <a:lnTo>
                    <a:pt x="21600" y="18816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81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T#"/>
            <p:cNvSpPr txBox="1"/>
            <p:nvPr/>
          </p:nvSpPr>
          <p:spPr>
            <a:xfrm>
              <a:off x="0" y="55886"/>
              <a:ext cx="234522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/>
              </a:lvl1pPr>
            </a:lstStyle>
            <a:p>
              <a:r>
                <a:t>T#</a:t>
              </a:r>
            </a:p>
          </p:txBody>
        </p:sp>
      </p:grpSp>
      <p:grpSp>
        <p:nvGrpSpPr>
          <p:cNvPr id="136" name="Rechthoek 17"/>
          <p:cNvGrpSpPr/>
          <p:nvPr/>
        </p:nvGrpSpPr>
        <p:grpSpPr>
          <a:xfrm>
            <a:off x="761301" y="3922996"/>
            <a:ext cx="721619" cy="304393"/>
            <a:chOff x="0" y="0"/>
            <a:chExt cx="721618" cy="304392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721620" cy="304394"/>
            </a:xfrm>
            <a:prstGeom prst="rect">
              <a:avLst/>
            </a:prstGeom>
            <a:solidFill>
              <a:srgbClr val="4C8FCF"/>
            </a:solidFill>
            <a:ln w="12700" cap="flat">
              <a:solidFill>
                <a:srgbClr val="0048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Dat#"/>
            <p:cNvSpPr txBox="1"/>
            <p:nvPr/>
          </p:nvSpPr>
          <p:spPr>
            <a:xfrm>
              <a:off x="-1" y="-1"/>
              <a:ext cx="721620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100">
                  <a:solidFill>
                    <a:srgbClr val="FFFFFF"/>
                  </a:solidFill>
                </a:defRPr>
              </a:lvl1pPr>
            </a:lstStyle>
            <a:p>
              <a:r>
                <a:t>Dat#</a:t>
              </a:r>
            </a:p>
          </p:txBody>
        </p:sp>
      </p:grpSp>
      <p:grpSp>
        <p:nvGrpSpPr>
          <p:cNvPr id="139" name="Rechthoek 18"/>
          <p:cNvGrpSpPr/>
          <p:nvPr/>
        </p:nvGrpSpPr>
        <p:grpSpPr>
          <a:xfrm>
            <a:off x="761301" y="4809216"/>
            <a:ext cx="721619" cy="197775"/>
            <a:chOff x="0" y="0"/>
            <a:chExt cx="721618" cy="197773"/>
          </a:xfrm>
        </p:grpSpPr>
        <p:sp>
          <p:nvSpPr>
            <p:cNvPr id="137" name="Rectangle"/>
            <p:cNvSpPr/>
            <p:nvPr/>
          </p:nvSpPr>
          <p:spPr>
            <a:xfrm>
              <a:off x="-1" y="0"/>
              <a:ext cx="721620" cy="197774"/>
            </a:xfrm>
            <a:prstGeom prst="rect">
              <a:avLst/>
            </a:prstGeom>
            <a:solidFill>
              <a:srgbClr val="70AEB7"/>
            </a:solidFill>
            <a:ln w="12700" cap="flat">
              <a:solidFill>
                <a:srgbClr val="0048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Met#"/>
            <p:cNvSpPr txBox="1"/>
            <p:nvPr/>
          </p:nvSpPr>
          <p:spPr>
            <a:xfrm>
              <a:off x="-1" y="22686"/>
              <a:ext cx="721620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100">
                  <a:solidFill>
                    <a:srgbClr val="00488F"/>
                  </a:solidFill>
                </a:defRPr>
              </a:lvl1pPr>
            </a:lstStyle>
            <a:p>
              <a:r>
                <a:t>Met#</a:t>
              </a:r>
            </a:p>
          </p:txBody>
        </p:sp>
      </p:grpSp>
      <p:grpSp>
        <p:nvGrpSpPr>
          <p:cNvPr id="142" name="Rectangle 4"/>
          <p:cNvGrpSpPr/>
          <p:nvPr/>
        </p:nvGrpSpPr>
        <p:grpSpPr>
          <a:xfrm>
            <a:off x="761301" y="3047935"/>
            <a:ext cx="739378" cy="380302"/>
            <a:chOff x="0" y="0"/>
            <a:chExt cx="739377" cy="380301"/>
          </a:xfrm>
        </p:grpSpPr>
        <p:sp>
          <p:nvSpPr>
            <p:cNvPr id="140" name="Rectangle"/>
            <p:cNvSpPr/>
            <p:nvPr/>
          </p:nvSpPr>
          <p:spPr>
            <a:xfrm>
              <a:off x="-1" y="-1"/>
              <a:ext cx="739379" cy="380303"/>
            </a:xfrm>
            <a:prstGeom prst="rect">
              <a:avLst/>
            </a:prstGeom>
            <a:solidFill>
              <a:srgbClr val="00488F"/>
            </a:solidFill>
            <a:ln w="12700" cap="flat">
              <a:solidFill>
                <a:srgbClr val="4C8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B#"/>
            <p:cNvSpPr txBox="1"/>
            <p:nvPr/>
          </p:nvSpPr>
          <p:spPr>
            <a:xfrm>
              <a:off x="-1" y="-1"/>
              <a:ext cx="739379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B#</a:t>
              </a:r>
            </a:p>
          </p:txBody>
        </p:sp>
      </p:grpSp>
      <p:grpSp>
        <p:nvGrpSpPr>
          <p:cNvPr id="145" name="Rectangle 5"/>
          <p:cNvGrpSpPr/>
          <p:nvPr/>
        </p:nvGrpSpPr>
        <p:grpSpPr>
          <a:xfrm>
            <a:off x="761301" y="3554758"/>
            <a:ext cx="721619" cy="216197"/>
            <a:chOff x="0" y="0"/>
            <a:chExt cx="721618" cy="216196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721620" cy="216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8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Bhr#"/>
            <p:cNvSpPr txBox="1"/>
            <p:nvPr/>
          </p:nvSpPr>
          <p:spPr>
            <a:xfrm>
              <a:off x="-1" y="31897"/>
              <a:ext cx="721620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100">
                  <a:solidFill>
                    <a:srgbClr val="00488F"/>
                  </a:solidFill>
                </a:defRPr>
              </a:lvl1pPr>
            </a:lstStyle>
            <a:p>
              <a:r>
                <a:t>Bhr#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/>
          <a:lstStyle>
            <a:lvl1pPr defTabSz="822959">
              <a:defRPr sz="3239"/>
            </a:lvl1pPr>
          </a:lstStyle>
          <a:p>
            <a:r>
              <a:t>The Ledger 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"/>
          <p:cNvSpPr/>
          <p:nvPr/>
        </p:nvSpPr>
        <p:spPr>
          <a:xfrm>
            <a:off x="2337740" y="3068371"/>
            <a:ext cx="1475146" cy="1153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L"/>
          <p:cNvSpPr txBox="1"/>
          <p:nvPr/>
        </p:nvSpPr>
        <p:spPr>
          <a:xfrm>
            <a:off x="2337740" y="3313306"/>
            <a:ext cx="1475146" cy="447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2400" b="1">
                <a:solidFill>
                  <a:srgbClr val="FFFFFF"/>
                </a:solidFill>
              </a:defRPr>
            </a:lvl1pPr>
          </a:lstStyle>
          <a:p>
            <a:r>
              <a:rPr dirty="0"/>
              <a:t>L</a:t>
            </a:r>
          </a:p>
        </p:txBody>
      </p:sp>
      <p:sp>
        <p:nvSpPr>
          <p:cNvPr id="153" name="Oval"/>
          <p:cNvSpPr/>
          <p:nvPr/>
        </p:nvSpPr>
        <p:spPr>
          <a:xfrm>
            <a:off x="4587163" y="2606946"/>
            <a:ext cx="1049186" cy="187367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"/>
          <p:cNvSpPr/>
          <p:nvPr/>
        </p:nvSpPr>
        <p:spPr>
          <a:xfrm>
            <a:off x="4587164" y="3961850"/>
            <a:ext cx="2412179" cy="728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B"/>
          <p:cNvSpPr txBox="1"/>
          <p:nvPr/>
        </p:nvSpPr>
        <p:spPr>
          <a:xfrm>
            <a:off x="4865088" y="4141654"/>
            <a:ext cx="1874017" cy="369330"/>
          </a:xfrm>
          <a:prstGeom prst="rect">
            <a:avLst/>
          </a:prstGeom>
          <a:solidFill>
            <a:srgbClr val="4C8FCF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>
                <a:solidFill>
                  <a:srgbClr val="00488F"/>
                </a:solidFill>
              </a:defRPr>
            </a:lvl1pPr>
          </a:lstStyle>
          <a:p>
            <a:r>
              <a:rPr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0" name="Left Brace 10"/>
          <p:cNvSpPr/>
          <p:nvPr/>
        </p:nvSpPr>
        <p:spPr>
          <a:xfrm>
            <a:off x="4103071" y="2981682"/>
            <a:ext cx="202171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9"/>
                  <a:pt x="10800" y="21329"/>
                </a:cubicBezTo>
                <a:lnTo>
                  <a:pt x="10800" y="11071"/>
                </a:lnTo>
                <a:cubicBezTo>
                  <a:pt x="10800" y="10921"/>
                  <a:pt x="5965" y="10800"/>
                  <a:pt x="0" y="10800"/>
                </a:cubicBezTo>
                <a:cubicBezTo>
                  <a:pt x="5965" y="10800"/>
                  <a:pt x="10800" y="10679"/>
                  <a:pt x="10800" y="10529"/>
                </a:cubicBezTo>
                <a:lnTo>
                  <a:pt x="10800" y="271"/>
                </a:lnTo>
                <a:cubicBezTo>
                  <a:pt x="10800" y="121"/>
                  <a:pt x="15635" y="0"/>
                  <a:pt x="21600" y="0"/>
                </a:cubicBezTo>
              </a:path>
            </a:pathLst>
          </a:custGeom>
          <a:ln w="28575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7" name="Elbow Connector 5"/>
          <p:cNvSpPr/>
          <p:nvPr/>
        </p:nvSpPr>
        <p:spPr>
          <a:xfrm>
            <a:off x="5111035" y="3362523"/>
            <a:ext cx="2147570" cy="962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45" y="21600"/>
                </a:moveTo>
                <a:lnTo>
                  <a:pt x="21600" y="21600"/>
                </a:lnTo>
                <a:lnTo>
                  <a:pt x="21600" y="6526"/>
                </a:lnTo>
                <a:lnTo>
                  <a:pt x="0" y="6526"/>
                </a:ln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prstDash val="sysDot"/>
            <a:miter/>
            <a:tailEnd type="triangle"/>
          </a:ln>
        </p:spPr>
        <p:txBody>
          <a:bodyPr/>
          <a:lstStyle/>
          <a:p>
            <a:endParaRPr/>
          </a:p>
        </p:txBody>
      </p:sp>
      <p:graphicFrame>
        <p:nvGraphicFramePr>
          <p:cNvPr id="162" name="Tabel 21"/>
          <p:cNvGraphicFramePr/>
          <p:nvPr>
            <p:extLst>
              <p:ext uri="{D42A27DB-BD31-4B8C-83A1-F6EECF244321}">
                <p14:modId xmlns:p14="http://schemas.microsoft.com/office/powerpoint/2010/main" val="3789763253"/>
              </p:ext>
            </p:extLst>
          </p:nvPr>
        </p:nvGraphicFramePr>
        <p:xfrm>
          <a:off x="7711208" y="2196606"/>
          <a:ext cx="2502287" cy="324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8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Ledger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World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Blockchain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L comprises B and W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B de</a:t>
                      </a:r>
                      <a:r>
                        <a:rPr lang="en-US" sz="1400" dirty="0"/>
                        <a:t>termines</a:t>
                      </a:r>
                      <a:r>
                        <a:rPr sz="1400" dirty="0"/>
                        <a:t> W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" name="Left Brace 10"/>
          <p:cNvSpPr/>
          <p:nvPr/>
        </p:nvSpPr>
        <p:spPr>
          <a:xfrm>
            <a:off x="8025661" y="4236532"/>
            <a:ext cx="164061" cy="472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20"/>
                  <a:pt x="10800" y="20974"/>
                </a:cubicBezTo>
                <a:lnTo>
                  <a:pt x="10800" y="11426"/>
                </a:lnTo>
                <a:cubicBezTo>
                  <a:pt x="10800" y="11080"/>
                  <a:pt x="5965" y="10800"/>
                  <a:pt x="0" y="10800"/>
                </a:cubicBezTo>
                <a:cubicBezTo>
                  <a:pt x="5965" y="10800"/>
                  <a:pt x="10800" y="10520"/>
                  <a:pt x="10800" y="10174"/>
                </a:cubicBezTo>
                <a:lnTo>
                  <a:pt x="10800" y="626"/>
                </a:lnTo>
                <a:cubicBezTo>
                  <a:pt x="10800" y="280"/>
                  <a:pt x="15635" y="0"/>
                  <a:pt x="21600" y="0"/>
                </a:cubicBezTo>
              </a:path>
            </a:pathLst>
          </a:custGeom>
          <a:ln w="1905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64" name="Tekstvak 27"/>
          <p:cNvSpPr txBox="1"/>
          <p:nvPr/>
        </p:nvSpPr>
        <p:spPr>
          <a:xfrm>
            <a:off x="7810280" y="4333803"/>
            <a:ext cx="15805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65" name="Tekstvak 29"/>
          <p:cNvSpPr txBox="1"/>
          <p:nvPr/>
        </p:nvSpPr>
        <p:spPr>
          <a:xfrm>
            <a:off x="8228337" y="4090124"/>
            <a:ext cx="17889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6" name="Tekstvak 30"/>
          <p:cNvSpPr txBox="1"/>
          <p:nvPr/>
        </p:nvSpPr>
        <p:spPr>
          <a:xfrm>
            <a:off x="8226388" y="4563209"/>
            <a:ext cx="23179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70" name="Double Wave 9"/>
          <p:cNvSpPr/>
          <p:nvPr/>
        </p:nvSpPr>
        <p:spPr>
          <a:xfrm>
            <a:off x="7861575" y="3678760"/>
            <a:ext cx="545311" cy="27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4C8FCF"/>
          </a:solidFill>
          <a:ln w="12700">
            <a:solidFill>
              <a:schemeClr val="tx1"/>
            </a:solidFill>
            <a:miter/>
          </a:ln>
        </p:spPr>
        <p:txBody>
          <a:bodyPr lIns="72000" rIns="45719" bIns="720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b="1" dirty="0"/>
              <a:t>B</a:t>
            </a:r>
            <a:endParaRPr b="1" dirty="0"/>
          </a:p>
        </p:txBody>
      </p:sp>
      <p:sp>
        <p:nvSpPr>
          <p:cNvPr id="175" name="Document 68"/>
          <p:cNvSpPr/>
          <p:nvPr/>
        </p:nvSpPr>
        <p:spPr>
          <a:xfrm>
            <a:off x="7872720" y="2320377"/>
            <a:ext cx="523021" cy="408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1400" b="1">
                <a:solidFill>
                  <a:srgbClr val="FFFFFF"/>
                </a:solidFill>
              </a:defRPr>
            </a:pPr>
            <a:r>
              <a:rPr lang="en-US" dirty="0"/>
              <a:t>L</a:t>
            </a:r>
            <a:endParaRPr dirty="0"/>
          </a:p>
        </p:txBody>
      </p:sp>
      <p:sp>
        <p:nvSpPr>
          <p:cNvPr id="168" name="Tekstvak 32"/>
          <p:cNvSpPr txBox="1"/>
          <p:nvPr/>
        </p:nvSpPr>
        <p:spPr>
          <a:xfrm>
            <a:off x="8012654" y="5122316"/>
            <a:ext cx="16071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Tekstvak 34"/>
          <p:cNvSpPr txBox="1"/>
          <p:nvPr/>
        </p:nvSpPr>
        <p:spPr>
          <a:xfrm>
            <a:off x="7792032" y="4830695"/>
            <a:ext cx="2082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67" name="Elbow Connector 5"/>
          <p:cNvSpPr/>
          <p:nvPr/>
        </p:nvSpPr>
        <p:spPr>
          <a:xfrm flipH="1" flipV="1">
            <a:off x="7977066" y="4974381"/>
            <a:ext cx="429820" cy="286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tx1"/>
            </a:solidFill>
            <a:prstDash val="sysDot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D00154A2-D941-8849-841B-2C20ECAD34D6}"/>
              </a:ext>
            </a:extLst>
          </p:cNvPr>
          <p:cNvSpPr/>
          <p:nvPr/>
        </p:nvSpPr>
        <p:spPr>
          <a:xfrm>
            <a:off x="4567412" y="2575330"/>
            <a:ext cx="1049199" cy="787193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3786A991-DBF1-B842-9CCD-1848ED4DA9A8}"/>
              </a:ext>
            </a:extLst>
          </p:cNvPr>
          <p:cNvSpPr/>
          <p:nvPr/>
        </p:nvSpPr>
        <p:spPr>
          <a:xfrm>
            <a:off x="7867768" y="2985956"/>
            <a:ext cx="532925" cy="350132"/>
          </a:xfrm>
          <a:prstGeom prst="can">
            <a:avLst/>
          </a:prstGeom>
          <a:solidFill>
            <a:srgbClr val="4C8FCF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pPr algn="ctr" defTabSz="457200"/>
            <a:r>
              <a:rPr lang="en-US" sz="1400" b="1" dirty="0">
                <a:solidFill>
                  <a:srgbClr val="FFFFFF"/>
                </a:solidFill>
              </a:rPr>
              <a:t>W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Double Wave 9"/>
          <p:cNvSpPr/>
          <p:nvPr/>
        </p:nvSpPr>
        <p:spPr>
          <a:xfrm>
            <a:off x="1931723" y="2418563"/>
            <a:ext cx="6221671" cy="2796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DBE4F3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71" name="Title 1"/>
          <p:cNvSpPr txBox="1">
            <a:spLocks noGrp="1"/>
          </p:cNvSpPr>
          <p:nvPr>
            <p:ph type="title"/>
          </p:nvPr>
        </p:nvSpPr>
        <p:spPr>
          <a:xfrm>
            <a:off x="695324" y="722814"/>
            <a:ext cx="10810214" cy="1005254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dirty="0"/>
              <a:t>The blockchain</a:t>
            </a:r>
          </a:p>
        </p:txBody>
      </p:sp>
      <p:sp>
        <p:nvSpPr>
          <p:cNvPr id="47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77" name="Rectangle 41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" name="TextBox 6"/>
          <p:cNvSpPr txBox="1"/>
          <p:nvPr/>
        </p:nvSpPr>
        <p:spPr>
          <a:xfrm>
            <a:off x="7769497" y="4608855"/>
            <a:ext cx="31580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/>
            </a:lvl1pPr>
          </a:lstStyle>
          <a:p>
            <a:r>
              <a:rPr dirty="0"/>
              <a:t>B</a:t>
            </a:r>
          </a:p>
        </p:txBody>
      </p:sp>
      <p:sp>
        <p:nvSpPr>
          <p:cNvPr id="486" name="Rectangle"/>
          <p:cNvSpPr/>
          <p:nvPr/>
        </p:nvSpPr>
        <p:spPr>
          <a:xfrm>
            <a:off x="3606436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7" name="B1"/>
          <p:cNvSpPr txBox="1"/>
          <p:nvPr/>
        </p:nvSpPr>
        <p:spPr>
          <a:xfrm>
            <a:off x="3606436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B1</a:t>
            </a:r>
          </a:p>
        </p:txBody>
      </p:sp>
      <p:sp>
        <p:nvSpPr>
          <p:cNvPr id="489" name="Rectangle"/>
          <p:cNvSpPr/>
          <p:nvPr/>
        </p:nvSpPr>
        <p:spPr>
          <a:xfrm>
            <a:off x="3657590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490" name="D1"/>
          <p:cNvSpPr txBox="1"/>
          <p:nvPr/>
        </p:nvSpPr>
        <p:spPr>
          <a:xfrm>
            <a:off x="3682376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D1</a:t>
            </a:r>
          </a:p>
        </p:txBody>
      </p:sp>
      <p:grpSp>
        <p:nvGrpSpPr>
          <p:cNvPr id="497" name="Rectangle 7"/>
          <p:cNvGrpSpPr/>
          <p:nvPr/>
        </p:nvGrpSpPr>
        <p:grpSpPr>
          <a:xfrm>
            <a:off x="3710952" y="3798082"/>
            <a:ext cx="234527" cy="290748"/>
            <a:chOff x="-1" y="-1"/>
            <a:chExt cx="234525" cy="290745"/>
          </a:xfrm>
        </p:grpSpPr>
        <p:sp>
          <p:nvSpPr>
            <p:cNvPr id="495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6" name="T1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T1</a:t>
              </a:r>
            </a:p>
          </p:txBody>
        </p:sp>
      </p:grpSp>
      <p:grpSp>
        <p:nvGrpSpPr>
          <p:cNvPr id="500" name="Rectangle 46"/>
          <p:cNvGrpSpPr/>
          <p:nvPr/>
        </p:nvGrpSpPr>
        <p:grpSpPr>
          <a:xfrm>
            <a:off x="3989474" y="3798083"/>
            <a:ext cx="234524" cy="290746"/>
            <a:chOff x="0" y="0"/>
            <a:chExt cx="234523" cy="290743"/>
          </a:xfrm>
        </p:grpSpPr>
        <p:sp>
          <p:nvSpPr>
            <p:cNvPr id="498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499" name="T2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T2</a:t>
              </a:r>
            </a:p>
          </p:txBody>
        </p:sp>
      </p:grpSp>
      <p:grpSp>
        <p:nvGrpSpPr>
          <p:cNvPr id="503" name="Rectangle 47"/>
          <p:cNvGrpSpPr/>
          <p:nvPr/>
        </p:nvGrpSpPr>
        <p:grpSpPr>
          <a:xfrm>
            <a:off x="4267995" y="3798083"/>
            <a:ext cx="234524" cy="290746"/>
            <a:chOff x="0" y="0"/>
            <a:chExt cx="234523" cy="290743"/>
          </a:xfrm>
        </p:grpSpPr>
        <p:sp>
          <p:nvSpPr>
            <p:cNvPr id="501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502" name="T3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T3</a:t>
              </a:r>
            </a:p>
          </p:txBody>
        </p:sp>
      </p:grpSp>
      <p:grpSp>
        <p:nvGrpSpPr>
          <p:cNvPr id="506" name="Rectangle 48"/>
          <p:cNvGrpSpPr/>
          <p:nvPr/>
        </p:nvGrpSpPr>
        <p:grpSpPr>
          <a:xfrm>
            <a:off x="4546515" y="3798083"/>
            <a:ext cx="234524" cy="290746"/>
            <a:chOff x="0" y="0"/>
            <a:chExt cx="234523" cy="290743"/>
          </a:xfrm>
        </p:grpSpPr>
        <p:sp>
          <p:nvSpPr>
            <p:cNvPr id="504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505" name="T4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T4</a:t>
              </a:r>
            </a:p>
          </p:txBody>
        </p:sp>
      </p:grpSp>
      <p:sp>
        <p:nvSpPr>
          <p:cNvPr id="508" name="Rectangle"/>
          <p:cNvSpPr/>
          <p:nvPr/>
        </p:nvSpPr>
        <p:spPr>
          <a:xfrm>
            <a:off x="3657590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509" name="M1"/>
          <p:cNvSpPr txBox="1"/>
          <p:nvPr/>
        </p:nvSpPr>
        <p:spPr>
          <a:xfrm>
            <a:off x="3682376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M1</a:t>
            </a:r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AF71AD72-FD65-594D-95BC-DC7841873BD5}"/>
              </a:ext>
            </a:extLst>
          </p:cNvPr>
          <p:cNvSpPr/>
          <p:nvPr/>
        </p:nvSpPr>
        <p:spPr>
          <a:xfrm>
            <a:off x="4116726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493" name="H1"/>
          <p:cNvSpPr txBox="1"/>
          <p:nvPr/>
        </p:nvSpPr>
        <p:spPr>
          <a:xfrm>
            <a:off x="4125438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H1</a:t>
            </a:r>
          </a:p>
        </p:txBody>
      </p:sp>
      <p:sp>
        <p:nvSpPr>
          <p:cNvPr id="107" name="Rectangle">
            <a:extLst>
              <a:ext uri="{FF2B5EF4-FFF2-40B4-BE49-F238E27FC236}">
                <a16:creationId xmlns:a16="http://schemas.microsoft.com/office/drawing/2014/main" id="{5527B29F-C87E-BF43-A08B-D08791C6267E}"/>
              </a:ext>
            </a:extLst>
          </p:cNvPr>
          <p:cNvSpPr/>
          <p:nvPr/>
        </p:nvSpPr>
        <p:spPr>
          <a:xfrm>
            <a:off x="5018927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1B7F1BD7-D69A-414D-A42C-D1F259891D2F}"/>
              </a:ext>
            </a:extLst>
          </p:cNvPr>
          <p:cNvSpPr txBox="1"/>
          <p:nvPr/>
        </p:nvSpPr>
        <p:spPr>
          <a:xfrm>
            <a:off x="5018927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09" name="Rectangle">
            <a:extLst>
              <a:ext uri="{FF2B5EF4-FFF2-40B4-BE49-F238E27FC236}">
                <a16:creationId xmlns:a16="http://schemas.microsoft.com/office/drawing/2014/main" id="{ABB51A2D-A20F-C74A-922C-54286377624D}"/>
              </a:ext>
            </a:extLst>
          </p:cNvPr>
          <p:cNvSpPr/>
          <p:nvPr/>
        </p:nvSpPr>
        <p:spPr>
          <a:xfrm>
            <a:off x="5070081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0" name="D1">
            <a:extLst>
              <a:ext uri="{FF2B5EF4-FFF2-40B4-BE49-F238E27FC236}">
                <a16:creationId xmlns:a16="http://schemas.microsoft.com/office/drawing/2014/main" id="{B042F3A8-378A-F948-9117-650495DBB5C9}"/>
              </a:ext>
            </a:extLst>
          </p:cNvPr>
          <p:cNvSpPr txBox="1"/>
          <p:nvPr/>
        </p:nvSpPr>
        <p:spPr>
          <a:xfrm>
            <a:off x="5094867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2</a:t>
            </a:r>
            <a:endParaRPr dirty="0"/>
          </a:p>
        </p:txBody>
      </p:sp>
      <p:grpSp>
        <p:nvGrpSpPr>
          <p:cNvPr id="111" name="Group 10">
            <a:extLst>
              <a:ext uri="{FF2B5EF4-FFF2-40B4-BE49-F238E27FC236}">
                <a16:creationId xmlns:a16="http://schemas.microsoft.com/office/drawing/2014/main" id="{F4FF8480-1517-3740-BCF1-1D0DC1983CA3}"/>
              </a:ext>
            </a:extLst>
          </p:cNvPr>
          <p:cNvGrpSpPr/>
          <p:nvPr/>
        </p:nvGrpSpPr>
        <p:grpSpPr>
          <a:xfrm>
            <a:off x="5123443" y="3798082"/>
            <a:ext cx="1070088" cy="290748"/>
            <a:chOff x="-2" y="-2"/>
            <a:chExt cx="1070087" cy="290747"/>
          </a:xfrm>
        </p:grpSpPr>
        <p:grpSp>
          <p:nvGrpSpPr>
            <p:cNvPr id="117" name="Rectangle 7">
              <a:extLst>
                <a:ext uri="{FF2B5EF4-FFF2-40B4-BE49-F238E27FC236}">
                  <a16:creationId xmlns:a16="http://schemas.microsoft.com/office/drawing/2014/main" id="{6CDD1277-9543-AA4F-8C36-7BAE01E5DD6E}"/>
                </a:ext>
              </a:extLst>
            </p:cNvPr>
            <p:cNvGrpSpPr/>
            <p:nvPr/>
          </p:nvGrpSpPr>
          <p:grpSpPr>
            <a:xfrm>
              <a:off x="-2" y="-2"/>
              <a:ext cx="234527" cy="290747"/>
              <a:chOff x="-1" y="-1"/>
              <a:chExt cx="234525" cy="290745"/>
            </a:xfrm>
          </p:grpSpPr>
          <p:sp>
            <p:nvSpPr>
              <p:cNvPr id="127" name="Rectangle">
                <a:extLst>
                  <a:ext uri="{FF2B5EF4-FFF2-40B4-BE49-F238E27FC236}">
                    <a16:creationId xmlns:a16="http://schemas.microsoft.com/office/drawing/2014/main" id="{CBC8A01F-AC36-BB44-853D-D89B281A51A7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T1">
                <a:extLst>
                  <a:ext uri="{FF2B5EF4-FFF2-40B4-BE49-F238E27FC236}">
                    <a16:creationId xmlns:a16="http://schemas.microsoft.com/office/drawing/2014/main" id="{DE3000C8-75B2-3149-AC62-536748907EDD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5</a:t>
                </a:r>
                <a:endParaRPr dirty="0"/>
              </a:p>
            </p:txBody>
          </p:sp>
        </p:grpSp>
        <p:grpSp>
          <p:nvGrpSpPr>
            <p:cNvPr id="118" name="Rectangle 46">
              <a:extLst>
                <a:ext uri="{FF2B5EF4-FFF2-40B4-BE49-F238E27FC236}">
                  <a16:creationId xmlns:a16="http://schemas.microsoft.com/office/drawing/2014/main" id="{279F3F60-2812-5F4E-B988-93DB4ACCE755}"/>
                </a:ext>
              </a:extLst>
            </p:cNvPr>
            <p:cNvGrpSpPr/>
            <p:nvPr/>
          </p:nvGrpSpPr>
          <p:grpSpPr>
            <a:xfrm>
              <a:off x="278519" y="-2"/>
              <a:ext cx="234526" cy="290747"/>
              <a:chOff x="-1" y="-1"/>
              <a:chExt cx="234525" cy="290745"/>
            </a:xfrm>
          </p:grpSpPr>
          <p:sp>
            <p:nvSpPr>
              <p:cNvPr id="125" name="Rectangle">
                <a:extLst>
                  <a:ext uri="{FF2B5EF4-FFF2-40B4-BE49-F238E27FC236}">
                    <a16:creationId xmlns:a16="http://schemas.microsoft.com/office/drawing/2014/main" id="{0D41CB01-34EB-FF41-8275-67F95BA2EFAA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26" name="T2">
                <a:extLst>
                  <a:ext uri="{FF2B5EF4-FFF2-40B4-BE49-F238E27FC236}">
                    <a16:creationId xmlns:a16="http://schemas.microsoft.com/office/drawing/2014/main" id="{BB27469E-FC7A-A441-A098-9B0EF3D74AAD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6</a:t>
                </a:r>
                <a:endParaRPr dirty="0"/>
              </a:p>
            </p:txBody>
          </p:sp>
        </p:grpSp>
        <p:grpSp>
          <p:nvGrpSpPr>
            <p:cNvPr id="119" name="Rectangle 47">
              <a:extLst>
                <a:ext uri="{FF2B5EF4-FFF2-40B4-BE49-F238E27FC236}">
                  <a16:creationId xmlns:a16="http://schemas.microsoft.com/office/drawing/2014/main" id="{DFEB912C-F609-B04E-8BB2-437019028D6D}"/>
                </a:ext>
              </a:extLst>
            </p:cNvPr>
            <p:cNvGrpSpPr/>
            <p:nvPr/>
          </p:nvGrpSpPr>
          <p:grpSpPr>
            <a:xfrm>
              <a:off x="557039" y="-2"/>
              <a:ext cx="234526" cy="290747"/>
              <a:chOff x="-1" y="-1"/>
              <a:chExt cx="234525" cy="290745"/>
            </a:xfrm>
          </p:grpSpPr>
          <p:sp>
            <p:nvSpPr>
              <p:cNvPr id="123" name="Rectangle">
                <a:extLst>
                  <a:ext uri="{FF2B5EF4-FFF2-40B4-BE49-F238E27FC236}">
                    <a16:creationId xmlns:a16="http://schemas.microsoft.com/office/drawing/2014/main" id="{400CCEA3-A329-814D-95B6-E5CF5A8D7B58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24" name="T3">
                <a:extLst>
                  <a:ext uri="{FF2B5EF4-FFF2-40B4-BE49-F238E27FC236}">
                    <a16:creationId xmlns:a16="http://schemas.microsoft.com/office/drawing/2014/main" id="{49373A45-F69A-4A4A-8B79-0C5ACBE854A8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7</a:t>
                </a:r>
                <a:endParaRPr dirty="0"/>
              </a:p>
            </p:txBody>
          </p:sp>
        </p:grpSp>
        <p:sp>
          <p:nvSpPr>
            <p:cNvPr id="122" name="T4">
              <a:extLst>
                <a:ext uri="{FF2B5EF4-FFF2-40B4-BE49-F238E27FC236}">
                  <a16:creationId xmlns:a16="http://schemas.microsoft.com/office/drawing/2014/main" id="{3FE5F8F4-CB2D-9649-B8D7-0491FB6F3C2E}"/>
                </a:ext>
              </a:extLst>
            </p:cNvPr>
            <p:cNvSpPr txBox="1"/>
            <p:nvPr/>
          </p:nvSpPr>
          <p:spPr>
            <a:xfrm>
              <a:off x="835559" y="53040"/>
              <a:ext cx="234526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12" name="Rectangle">
            <a:extLst>
              <a:ext uri="{FF2B5EF4-FFF2-40B4-BE49-F238E27FC236}">
                <a16:creationId xmlns:a16="http://schemas.microsoft.com/office/drawing/2014/main" id="{E349562C-C0CB-DF4F-9AB0-26B69DF3CD63}"/>
              </a:ext>
            </a:extLst>
          </p:cNvPr>
          <p:cNvSpPr/>
          <p:nvPr/>
        </p:nvSpPr>
        <p:spPr>
          <a:xfrm>
            <a:off x="5070081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3" name="M1">
            <a:extLst>
              <a:ext uri="{FF2B5EF4-FFF2-40B4-BE49-F238E27FC236}">
                <a16:creationId xmlns:a16="http://schemas.microsoft.com/office/drawing/2014/main" id="{A008B3AB-128C-0342-8D54-08A5D62E5FB5}"/>
              </a:ext>
            </a:extLst>
          </p:cNvPr>
          <p:cNvSpPr txBox="1"/>
          <p:nvPr/>
        </p:nvSpPr>
        <p:spPr>
          <a:xfrm>
            <a:off x="5094867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D5FC2C8E-D44B-B749-A1A7-368C5F0E4504}"/>
              </a:ext>
            </a:extLst>
          </p:cNvPr>
          <p:cNvSpPr/>
          <p:nvPr/>
        </p:nvSpPr>
        <p:spPr>
          <a:xfrm>
            <a:off x="5529217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6" name="H1">
            <a:extLst>
              <a:ext uri="{FF2B5EF4-FFF2-40B4-BE49-F238E27FC236}">
                <a16:creationId xmlns:a16="http://schemas.microsoft.com/office/drawing/2014/main" id="{C91C0CFE-2006-AD44-BFF1-D3661C897725}"/>
              </a:ext>
            </a:extLst>
          </p:cNvPr>
          <p:cNvSpPr txBox="1"/>
          <p:nvPr/>
        </p:nvSpPr>
        <p:spPr>
          <a:xfrm>
            <a:off x="5537929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30" name="Rectangle">
            <a:extLst>
              <a:ext uri="{FF2B5EF4-FFF2-40B4-BE49-F238E27FC236}">
                <a16:creationId xmlns:a16="http://schemas.microsoft.com/office/drawing/2014/main" id="{1EFFFD0A-F196-6C4B-A3CE-CAB63D14B828}"/>
              </a:ext>
            </a:extLst>
          </p:cNvPr>
          <p:cNvSpPr/>
          <p:nvPr/>
        </p:nvSpPr>
        <p:spPr>
          <a:xfrm>
            <a:off x="6431419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B1">
            <a:extLst>
              <a:ext uri="{FF2B5EF4-FFF2-40B4-BE49-F238E27FC236}">
                <a16:creationId xmlns:a16="http://schemas.microsoft.com/office/drawing/2014/main" id="{D9D68EA5-6889-0F4E-8447-E56342DC340E}"/>
              </a:ext>
            </a:extLst>
          </p:cNvPr>
          <p:cNvSpPr txBox="1"/>
          <p:nvPr/>
        </p:nvSpPr>
        <p:spPr>
          <a:xfrm>
            <a:off x="6431419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32" name="Rectangle">
            <a:extLst>
              <a:ext uri="{FF2B5EF4-FFF2-40B4-BE49-F238E27FC236}">
                <a16:creationId xmlns:a16="http://schemas.microsoft.com/office/drawing/2014/main" id="{D1C0983B-D72B-6C4F-959E-EB4ECAA86215}"/>
              </a:ext>
            </a:extLst>
          </p:cNvPr>
          <p:cNvSpPr/>
          <p:nvPr/>
        </p:nvSpPr>
        <p:spPr>
          <a:xfrm>
            <a:off x="6482573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3" name="D1">
            <a:extLst>
              <a:ext uri="{FF2B5EF4-FFF2-40B4-BE49-F238E27FC236}">
                <a16:creationId xmlns:a16="http://schemas.microsoft.com/office/drawing/2014/main" id="{6E4FF5BD-41C5-6E43-B6E1-7589EC888284}"/>
              </a:ext>
            </a:extLst>
          </p:cNvPr>
          <p:cNvSpPr txBox="1"/>
          <p:nvPr/>
        </p:nvSpPr>
        <p:spPr>
          <a:xfrm>
            <a:off x="6507359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134" name="Group 10">
            <a:extLst>
              <a:ext uri="{FF2B5EF4-FFF2-40B4-BE49-F238E27FC236}">
                <a16:creationId xmlns:a16="http://schemas.microsoft.com/office/drawing/2014/main" id="{1B6DE6A6-4AC0-1840-964E-FE9267C0DD0C}"/>
              </a:ext>
            </a:extLst>
          </p:cNvPr>
          <p:cNvGrpSpPr/>
          <p:nvPr/>
        </p:nvGrpSpPr>
        <p:grpSpPr>
          <a:xfrm>
            <a:off x="6535935" y="3798082"/>
            <a:ext cx="513047" cy="290748"/>
            <a:chOff x="-2" y="-2"/>
            <a:chExt cx="513047" cy="290747"/>
          </a:xfrm>
        </p:grpSpPr>
        <p:grpSp>
          <p:nvGrpSpPr>
            <p:cNvPr id="140" name="Rectangle 7">
              <a:extLst>
                <a:ext uri="{FF2B5EF4-FFF2-40B4-BE49-F238E27FC236}">
                  <a16:creationId xmlns:a16="http://schemas.microsoft.com/office/drawing/2014/main" id="{B91AC506-FDA7-C945-84D8-29040FB0159F}"/>
                </a:ext>
              </a:extLst>
            </p:cNvPr>
            <p:cNvGrpSpPr/>
            <p:nvPr/>
          </p:nvGrpSpPr>
          <p:grpSpPr>
            <a:xfrm>
              <a:off x="-2" y="-2"/>
              <a:ext cx="234527" cy="290747"/>
              <a:chOff x="-1" y="-1"/>
              <a:chExt cx="234525" cy="290745"/>
            </a:xfrm>
          </p:grpSpPr>
          <p:sp>
            <p:nvSpPr>
              <p:cNvPr id="150" name="Rectangle">
                <a:extLst>
                  <a:ext uri="{FF2B5EF4-FFF2-40B4-BE49-F238E27FC236}">
                    <a16:creationId xmlns:a16="http://schemas.microsoft.com/office/drawing/2014/main" id="{C1D7267D-BE87-DA49-81CD-24D51F44DFE6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T1">
                <a:extLst>
                  <a:ext uri="{FF2B5EF4-FFF2-40B4-BE49-F238E27FC236}">
                    <a16:creationId xmlns:a16="http://schemas.microsoft.com/office/drawing/2014/main" id="{34197399-3C56-B044-BA80-80F95DF70B57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8</a:t>
                </a:r>
                <a:endParaRPr dirty="0"/>
              </a:p>
            </p:txBody>
          </p:sp>
        </p:grpSp>
        <p:grpSp>
          <p:nvGrpSpPr>
            <p:cNvPr id="141" name="Rectangle 46">
              <a:extLst>
                <a:ext uri="{FF2B5EF4-FFF2-40B4-BE49-F238E27FC236}">
                  <a16:creationId xmlns:a16="http://schemas.microsoft.com/office/drawing/2014/main" id="{9C4FB913-4537-4C40-BF48-70CDA4388918}"/>
                </a:ext>
              </a:extLst>
            </p:cNvPr>
            <p:cNvGrpSpPr/>
            <p:nvPr/>
          </p:nvGrpSpPr>
          <p:grpSpPr>
            <a:xfrm>
              <a:off x="278519" y="-2"/>
              <a:ext cx="234526" cy="290747"/>
              <a:chOff x="-1" y="-1"/>
              <a:chExt cx="234525" cy="290745"/>
            </a:xfrm>
          </p:grpSpPr>
          <p:sp>
            <p:nvSpPr>
              <p:cNvPr id="148" name="Rectangle">
                <a:extLst>
                  <a:ext uri="{FF2B5EF4-FFF2-40B4-BE49-F238E27FC236}">
                    <a16:creationId xmlns:a16="http://schemas.microsoft.com/office/drawing/2014/main" id="{E815179F-700A-4548-9579-73EE6525A150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49" name="T2">
                <a:extLst>
                  <a:ext uri="{FF2B5EF4-FFF2-40B4-BE49-F238E27FC236}">
                    <a16:creationId xmlns:a16="http://schemas.microsoft.com/office/drawing/2014/main" id="{D9408A37-AAFA-304D-98B2-9B132BCCA6F0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9</a:t>
                </a:r>
                <a:endParaRPr dirty="0"/>
              </a:p>
            </p:txBody>
          </p:sp>
        </p:grpSp>
      </p:grpSp>
      <p:sp>
        <p:nvSpPr>
          <p:cNvPr id="135" name="Rectangle">
            <a:extLst>
              <a:ext uri="{FF2B5EF4-FFF2-40B4-BE49-F238E27FC236}">
                <a16:creationId xmlns:a16="http://schemas.microsoft.com/office/drawing/2014/main" id="{921EF722-FE5E-594D-B4E8-927350BB5C77}"/>
              </a:ext>
            </a:extLst>
          </p:cNvPr>
          <p:cNvSpPr/>
          <p:nvPr/>
        </p:nvSpPr>
        <p:spPr>
          <a:xfrm>
            <a:off x="6482573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6" name="M1">
            <a:extLst>
              <a:ext uri="{FF2B5EF4-FFF2-40B4-BE49-F238E27FC236}">
                <a16:creationId xmlns:a16="http://schemas.microsoft.com/office/drawing/2014/main" id="{7843BA36-AB9C-164E-9853-CC91F873D79F}"/>
              </a:ext>
            </a:extLst>
          </p:cNvPr>
          <p:cNvSpPr txBox="1"/>
          <p:nvPr/>
        </p:nvSpPr>
        <p:spPr>
          <a:xfrm>
            <a:off x="6507359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38" name="Rectangle">
            <a:extLst>
              <a:ext uri="{FF2B5EF4-FFF2-40B4-BE49-F238E27FC236}">
                <a16:creationId xmlns:a16="http://schemas.microsoft.com/office/drawing/2014/main" id="{DF497A8B-737F-1B4A-8F45-F7722C2ADEFB}"/>
              </a:ext>
            </a:extLst>
          </p:cNvPr>
          <p:cNvSpPr/>
          <p:nvPr/>
        </p:nvSpPr>
        <p:spPr>
          <a:xfrm>
            <a:off x="6941709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9" name="H1">
            <a:extLst>
              <a:ext uri="{FF2B5EF4-FFF2-40B4-BE49-F238E27FC236}">
                <a16:creationId xmlns:a16="http://schemas.microsoft.com/office/drawing/2014/main" id="{15B13C59-6111-434A-BA60-268E741E2E4B}"/>
              </a:ext>
            </a:extLst>
          </p:cNvPr>
          <p:cNvSpPr txBox="1"/>
          <p:nvPr/>
        </p:nvSpPr>
        <p:spPr>
          <a:xfrm>
            <a:off x="6950421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1C1BD7-1478-FD4F-B8C8-2691A85A1E04}"/>
              </a:ext>
            </a:extLst>
          </p:cNvPr>
          <p:cNvGrpSpPr/>
          <p:nvPr/>
        </p:nvGrpSpPr>
        <p:grpSpPr>
          <a:xfrm>
            <a:off x="8303299" y="2180627"/>
            <a:ext cx="2316214" cy="3271958"/>
            <a:chOff x="8349926" y="2092193"/>
            <a:chExt cx="2316214" cy="3271958"/>
          </a:xfrm>
        </p:grpSpPr>
        <p:graphicFrame>
          <p:nvGraphicFramePr>
            <p:cNvPr id="473" name="Table 53"/>
            <p:cNvGraphicFramePr/>
            <p:nvPr>
              <p:extLst/>
            </p:nvPr>
          </p:nvGraphicFramePr>
          <p:xfrm>
            <a:off x="8349926" y="2092193"/>
            <a:ext cx="2316214" cy="327195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9088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73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77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Blockchain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Block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33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 dirty="0"/>
                          <a:t>Block header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671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 dirty="0"/>
                          <a:t>Block data</a:t>
                        </a:r>
                      </a:p>
                    </a:txBody>
                    <a:tcPr marL="45720" marR="45720" marT="36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34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Transaction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dirty="0"/>
                          <a:t>Block metadata</a:t>
                        </a:r>
                      </a:p>
                    </a:txBody>
                    <a:tcPr marL="45720" marR="45720" marT="144000" marB="108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4864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400"/>
                        </a:pPr>
                        <a:endParaRPr dirty="0"/>
                      </a:p>
                      <a:p>
                        <a:r>
                          <a:rPr lang="en-US" dirty="0"/>
                          <a:t>H</a:t>
                        </a:r>
                        <a:r>
                          <a:rPr dirty="0"/>
                          <a:t>2 is chained to </a:t>
                        </a:r>
                        <a:r>
                          <a:rPr lang="en-US" dirty="0"/>
                          <a:t>H</a:t>
                        </a:r>
                        <a:r>
                          <a:rPr dirty="0"/>
                          <a:t>1</a:t>
                        </a:r>
                        <a:endParaRPr lang="en-US" dirty="0"/>
                      </a:p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AF853F-0777-B24F-88BD-978789A4FF09}"/>
                </a:ext>
              </a:extLst>
            </p:cNvPr>
            <p:cNvGrpSpPr/>
            <p:nvPr/>
          </p:nvGrpSpPr>
          <p:grpSpPr>
            <a:xfrm>
              <a:off x="8431159" y="2583340"/>
              <a:ext cx="752582" cy="380304"/>
              <a:chOff x="8431159" y="2569892"/>
              <a:chExt cx="752582" cy="380304"/>
            </a:xfrm>
          </p:grpSpPr>
          <p:sp>
            <p:nvSpPr>
              <p:cNvPr id="474" name="Rectangle"/>
              <p:cNvSpPr/>
              <p:nvPr/>
            </p:nvSpPr>
            <p:spPr>
              <a:xfrm>
                <a:off x="8431159" y="2569892"/>
                <a:ext cx="739380" cy="380304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5" name="B1"/>
              <p:cNvSpPr txBox="1"/>
              <p:nvPr/>
            </p:nvSpPr>
            <p:spPr>
              <a:xfrm>
                <a:off x="8444361" y="2569892"/>
                <a:ext cx="739380" cy="246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solidFill>
                      <a:schemeClr val="bg1"/>
                    </a:solidFill>
                  </a:rPr>
                  <a:t>B1</a:t>
                </a:r>
              </a:p>
            </p:txBody>
          </p:sp>
        </p:grpSp>
        <p:grpSp>
          <p:nvGrpSpPr>
            <p:cNvPr id="480" name="Group 24"/>
            <p:cNvGrpSpPr/>
            <p:nvPr/>
          </p:nvGrpSpPr>
          <p:grpSpPr>
            <a:xfrm>
              <a:off x="8440040" y="2172116"/>
              <a:ext cx="721619" cy="332741"/>
              <a:chOff x="0" y="0"/>
              <a:chExt cx="721618" cy="332740"/>
            </a:xfrm>
          </p:grpSpPr>
          <p:sp>
            <p:nvSpPr>
              <p:cNvPr id="478" name="Double Wave 9"/>
              <p:cNvSpPr/>
              <p:nvPr/>
            </p:nvSpPr>
            <p:spPr>
              <a:xfrm>
                <a:off x="0" y="2875"/>
                <a:ext cx="721619" cy="29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44" extrusionOk="0">
                    <a:moveTo>
                      <a:pt x="0" y="1006"/>
                    </a:moveTo>
                    <a:cubicBezTo>
                      <a:pt x="3600" y="-2478"/>
                      <a:pt x="7200" y="4490"/>
                      <a:pt x="10800" y="1006"/>
                    </a:cubicBezTo>
                    <a:cubicBezTo>
                      <a:pt x="14400" y="-2478"/>
                      <a:pt x="18000" y="4490"/>
                      <a:pt x="21600" y="1006"/>
                    </a:cubicBezTo>
                    <a:lnTo>
                      <a:pt x="21600" y="15638"/>
                    </a:lnTo>
                    <a:cubicBezTo>
                      <a:pt x="18000" y="19122"/>
                      <a:pt x="14400" y="12154"/>
                      <a:pt x="10800" y="15638"/>
                    </a:cubicBezTo>
                    <a:cubicBezTo>
                      <a:pt x="7200" y="19122"/>
                      <a:pt x="3600" y="12154"/>
                      <a:pt x="0" y="15638"/>
                    </a:cubicBezTo>
                    <a:close/>
                  </a:path>
                </a:pathLst>
              </a:custGeom>
              <a:solidFill>
                <a:srgbClr val="DBE4F3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9" name="TextBox 43"/>
              <p:cNvSpPr txBox="1"/>
              <p:nvPr/>
            </p:nvSpPr>
            <p:spPr>
              <a:xfrm>
                <a:off x="454626" y="0"/>
                <a:ext cx="219135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83" name="Rectangle 85"/>
            <p:cNvGrpSpPr/>
            <p:nvPr/>
          </p:nvGrpSpPr>
          <p:grpSpPr>
            <a:xfrm>
              <a:off x="8683588" y="3898522"/>
              <a:ext cx="234523" cy="290744"/>
              <a:chOff x="0" y="0"/>
              <a:chExt cx="234521" cy="290743"/>
            </a:xfrm>
          </p:grpSpPr>
          <p:sp>
            <p:nvSpPr>
              <p:cNvPr id="481" name="Rectangle"/>
              <p:cNvSpPr/>
              <p:nvPr/>
            </p:nvSpPr>
            <p:spPr>
              <a:xfrm>
                <a:off x="0" y="-1"/>
                <a:ext cx="234522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2" name="T5"/>
              <p:cNvSpPr txBox="1"/>
              <p:nvPr/>
            </p:nvSpPr>
            <p:spPr>
              <a:xfrm>
                <a:off x="0" y="56471"/>
                <a:ext cx="234522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T5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1B23DE-EC3B-1048-BB54-0F5766A14AE0}"/>
                </a:ext>
              </a:extLst>
            </p:cNvPr>
            <p:cNvGrpSpPr/>
            <p:nvPr/>
          </p:nvGrpSpPr>
          <p:grpSpPr>
            <a:xfrm>
              <a:off x="8408082" y="4727133"/>
              <a:ext cx="785535" cy="506143"/>
              <a:chOff x="8445104" y="4693513"/>
              <a:chExt cx="785535" cy="506143"/>
            </a:xfrm>
          </p:grpSpPr>
          <p:sp>
            <p:nvSpPr>
              <p:cNvPr id="564" name="Gebogen verbindingslijn 64"/>
              <p:cNvSpPr/>
              <p:nvPr/>
            </p:nvSpPr>
            <p:spPr>
              <a:xfrm rot="5400000">
                <a:off x="8727044" y="4580427"/>
                <a:ext cx="221652" cy="447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9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ysDot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5" name="Rectangle"/>
              <p:cNvSpPr/>
              <p:nvPr/>
            </p:nvSpPr>
            <p:spPr>
              <a:xfrm>
                <a:off x="8445104" y="4915163"/>
                <a:ext cx="337713" cy="28449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36000" bIns="0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H1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Rectangle"/>
              <p:cNvSpPr/>
              <p:nvPr/>
            </p:nvSpPr>
            <p:spPr>
              <a:xfrm>
                <a:off x="8892926" y="4915162"/>
                <a:ext cx="337713" cy="28449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36000" bIns="0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H2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5" name="Rectangle"/>
            <p:cNvSpPr/>
            <p:nvPr/>
          </p:nvSpPr>
          <p:spPr>
            <a:xfrm>
              <a:off x="8460190" y="3092363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H3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">
              <a:extLst>
                <a:ext uri="{FF2B5EF4-FFF2-40B4-BE49-F238E27FC236}">
                  <a16:creationId xmlns:a16="http://schemas.microsoft.com/office/drawing/2014/main" id="{E5F8102A-3BEE-6744-B1E6-3F0143070221}"/>
                </a:ext>
              </a:extLst>
            </p:cNvPr>
            <p:cNvSpPr/>
            <p:nvPr/>
          </p:nvSpPr>
          <p:spPr>
            <a:xfrm>
              <a:off x="8460190" y="3486978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D1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">
              <a:extLst>
                <a:ext uri="{FF2B5EF4-FFF2-40B4-BE49-F238E27FC236}">
                  <a16:creationId xmlns:a16="http://schemas.microsoft.com/office/drawing/2014/main" id="{CC8117E2-4D35-7042-9904-7B6077C47E1C}"/>
                </a:ext>
              </a:extLst>
            </p:cNvPr>
            <p:cNvSpPr/>
            <p:nvPr/>
          </p:nvSpPr>
          <p:spPr>
            <a:xfrm>
              <a:off x="8460190" y="4356345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M3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">
            <a:extLst>
              <a:ext uri="{FF2B5EF4-FFF2-40B4-BE49-F238E27FC236}">
                <a16:creationId xmlns:a16="http://schemas.microsoft.com/office/drawing/2014/main" id="{A6198EEA-9E1D-CC45-BB82-7306A1F673B7}"/>
              </a:ext>
            </a:extLst>
          </p:cNvPr>
          <p:cNvSpPr/>
          <p:nvPr/>
        </p:nvSpPr>
        <p:spPr>
          <a:xfrm>
            <a:off x="2193945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B1">
            <a:extLst>
              <a:ext uri="{FF2B5EF4-FFF2-40B4-BE49-F238E27FC236}">
                <a16:creationId xmlns:a16="http://schemas.microsoft.com/office/drawing/2014/main" id="{11AFD02B-8B09-8D40-BD3F-9539E95CF641}"/>
              </a:ext>
            </a:extLst>
          </p:cNvPr>
          <p:cNvSpPr txBox="1"/>
          <p:nvPr/>
        </p:nvSpPr>
        <p:spPr>
          <a:xfrm>
            <a:off x="2193945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0" name="Rectangle">
            <a:extLst>
              <a:ext uri="{FF2B5EF4-FFF2-40B4-BE49-F238E27FC236}">
                <a16:creationId xmlns:a16="http://schemas.microsoft.com/office/drawing/2014/main" id="{05DDA87F-C85B-7F47-A78A-FEF1C05C9A8C}"/>
              </a:ext>
            </a:extLst>
          </p:cNvPr>
          <p:cNvSpPr/>
          <p:nvPr/>
        </p:nvSpPr>
        <p:spPr>
          <a:xfrm>
            <a:off x="2245099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 dirty="0"/>
          </a:p>
        </p:txBody>
      </p:sp>
      <p:sp>
        <p:nvSpPr>
          <p:cNvPr id="91" name="D1">
            <a:extLst>
              <a:ext uri="{FF2B5EF4-FFF2-40B4-BE49-F238E27FC236}">
                <a16:creationId xmlns:a16="http://schemas.microsoft.com/office/drawing/2014/main" id="{3DCD4B53-796C-8240-8A91-023AF2260E19}"/>
              </a:ext>
            </a:extLst>
          </p:cNvPr>
          <p:cNvSpPr txBox="1"/>
          <p:nvPr/>
        </p:nvSpPr>
        <p:spPr>
          <a:xfrm>
            <a:off x="2269885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6" name="Rectangle">
            <a:extLst>
              <a:ext uri="{FF2B5EF4-FFF2-40B4-BE49-F238E27FC236}">
                <a16:creationId xmlns:a16="http://schemas.microsoft.com/office/drawing/2014/main" id="{0706DBCE-610E-0443-9126-E71884DC86FD}"/>
              </a:ext>
            </a:extLst>
          </p:cNvPr>
          <p:cNvSpPr/>
          <p:nvPr/>
        </p:nvSpPr>
        <p:spPr>
          <a:xfrm>
            <a:off x="2245099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97" name="M1">
            <a:extLst>
              <a:ext uri="{FF2B5EF4-FFF2-40B4-BE49-F238E27FC236}">
                <a16:creationId xmlns:a16="http://schemas.microsoft.com/office/drawing/2014/main" id="{F3581B0E-E200-374C-B31D-90BFE6792606}"/>
              </a:ext>
            </a:extLst>
          </p:cNvPr>
          <p:cNvSpPr txBox="1"/>
          <p:nvPr/>
        </p:nvSpPr>
        <p:spPr>
          <a:xfrm>
            <a:off x="2269885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A8DE7AEB-3DA8-AC4F-9244-B58D56A9ADDE}"/>
              </a:ext>
            </a:extLst>
          </p:cNvPr>
          <p:cNvSpPr/>
          <p:nvPr/>
        </p:nvSpPr>
        <p:spPr>
          <a:xfrm>
            <a:off x="2704235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00" name="H1">
            <a:extLst>
              <a:ext uri="{FF2B5EF4-FFF2-40B4-BE49-F238E27FC236}">
                <a16:creationId xmlns:a16="http://schemas.microsoft.com/office/drawing/2014/main" id="{E91DE5FB-C476-0640-B885-3E394B84BBE1}"/>
              </a:ext>
            </a:extLst>
          </p:cNvPr>
          <p:cNvSpPr txBox="1"/>
          <p:nvPr/>
        </p:nvSpPr>
        <p:spPr>
          <a:xfrm>
            <a:off x="2712947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2FAF4-FED2-7649-ADFD-2A865162AF51}"/>
              </a:ext>
            </a:extLst>
          </p:cNvPr>
          <p:cNvSpPr txBox="1"/>
          <p:nvPr/>
        </p:nvSpPr>
        <p:spPr>
          <a:xfrm>
            <a:off x="2456953" y="3767830"/>
            <a:ext cx="83291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(genesis)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2F716AA-2E8D-5049-AD5D-65DB9CF296D3}"/>
              </a:ext>
            </a:extLst>
          </p:cNvPr>
          <p:cNvCxnSpPr>
            <a:cxnSpLocks/>
          </p:cNvCxnSpPr>
          <p:nvPr/>
        </p:nvCxnSpPr>
        <p:spPr>
          <a:xfrm rot="10800000">
            <a:off x="3225615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25BD4AEE-F578-F948-BF57-245B4A674D5B}"/>
              </a:ext>
            </a:extLst>
          </p:cNvPr>
          <p:cNvCxnSpPr>
            <a:cxnSpLocks/>
          </p:cNvCxnSpPr>
          <p:nvPr/>
        </p:nvCxnSpPr>
        <p:spPr>
          <a:xfrm rot="10800000">
            <a:off x="4642429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F91FC3D3-58C0-EA4E-844A-01D570BCD77A}"/>
              </a:ext>
            </a:extLst>
          </p:cNvPr>
          <p:cNvCxnSpPr>
            <a:cxnSpLocks/>
          </p:cNvCxnSpPr>
          <p:nvPr/>
        </p:nvCxnSpPr>
        <p:spPr>
          <a:xfrm rot="10800000">
            <a:off x="6059243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068661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itle 1"/>
          <p:cNvSpPr txBox="1">
            <a:spLocks noGrp="1"/>
          </p:cNvSpPr>
          <p:nvPr>
            <p:ph type="title"/>
          </p:nvPr>
        </p:nvSpPr>
        <p:spPr>
          <a:xfrm>
            <a:off x="695325" y="728662"/>
            <a:ext cx="10801350" cy="13032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dirty="0"/>
              <a:t>Anatomy of a Block: the Block Header</a:t>
            </a:r>
          </a:p>
        </p:txBody>
      </p:sp>
      <p:sp>
        <p:nvSpPr>
          <p:cNvPr id="57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635" name="Rectangle 25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F3A183-08CD-4D4C-848F-0B0D01D30A6F}"/>
              </a:ext>
            </a:extLst>
          </p:cNvPr>
          <p:cNvGrpSpPr/>
          <p:nvPr/>
        </p:nvGrpSpPr>
        <p:grpSpPr>
          <a:xfrm>
            <a:off x="2130728" y="2622690"/>
            <a:ext cx="8289780" cy="2394427"/>
            <a:chOff x="2225702" y="2617709"/>
            <a:chExt cx="8289780" cy="239442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554440-447F-BD4D-BCEC-A7C4786E80A8}"/>
                </a:ext>
              </a:extLst>
            </p:cNvPr>
            <p:cNvGrpSpPr/>
            <p:nvPr/>
          </p:nvGrpSpPr>
          <p:grpSpPr>
            <a:xfrm>
              <a:off x="2225702" y="2923088"/>
              <a:ext cx="1272990" cy="1753388"/>
              <a:chOff x="2225702" y="2923088"/>
              <a:chExt cx="1272990" cy="1753388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394D78C6-9E91-1444-A8CE-C80DEE608B4A}"/>
                  </a:ext>
                </a:extLst>
              </p:cNvPr>
              <p:cNvSpPr/>
              <p:nvPr/>
            </p:nvSpPr>
            <p:spPr>
              <a:xfrm>
                <a:off x="2225702" y="2923088"/>
                <a:ext cx="1272990" cy="1753388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" name="B1">
                <a:extLst>
                  <a:ext uri="{FF2B5EF4-FFF2-40B4-BE49-F238E27FC236}">
                    <a16:creationId xmlns:a16="http://schemas.microsoft.com/office/drawing/2014/main" id="{A4D31FBE-3B98-E949-9FD4-D0C1F7E7EFFE}"/>
                  </a:ext>
                </a:extLst>
              </p:cNvPr>
              <p:cNvSpPr txBox="1"/>
              <p:nvPr/>
            </p:nvSpPr>
            <p:spPr>
              <a:xfrm>
                <a:off x="2225702" y="2923088"/>
                <a:ext cx="1272990" cy="246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2000" tIns="0" rIns="0" bIns="0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B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7DDBACFE-D4BD-3345-9BAD-4B8131397F58}"/>
                  </a:ext>
                </a:extLst>
              </p:cNvPr>
              <p:cNvSpPr/>
              <p:nvPr/>
            </p:nvSpPr>
            <p:spPr>
              <a:xfrm>
                <a:off x="2276856" y="3334059"/>
                <a:ext cx="1176815" cy="962308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69" name="D1">
                <a:extLst>
                  <a:ext uri="{FF2B5EF4-FFF2-40B4-BE49-F238E27FC236}">
                    <a16:creationId xmlns:a16="http://schemas.microsoft.com/office/drawing/2014/main" id="{06E2D567-C3D5-DA46-AC04-C6D21AFD9240}"/>
                  </a:ext>
                </a:extLst>
              </p:cNvPr>
              <p:cNvSpPr txBox="1"/>
              <p:nvPr/>
            </p:nvSpPr>
            <p:spPr>
              <a:xfrm>
                <a:off x="2301642" y="3362913"/>
                <a:ext cx="357993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D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C77C9E85-694D-4E4F-BFEA-C543467F971B}"/>
                  </a:ext>
                </a:extLst>
              </p:cNvPr>
              <p:cNvSpPr/>
              <p:nvPr/>
            </p:nvSpPr>
            <p:spPr>
              <a:xfrm>
                <a:off x="2330218" y="3669549"/>
                <a:ext cx="234527" cy="290748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1" name="T1">
                <a:extLst>
                  <a:ext uri="{FF2B5EF4-FFF2-40B4-BE49-F238E27FC236}">
                    <a16:creationId xmlns:a16="http://schemas.microsoft.com/office/drawing/2014/main" id="{EAD11BCE-BD43-3E42-AA22-D1AAC90B1BA4}"/>
                  </a:ext>
                </a:extLst>
              </p:cNvPr>
              <p:cNvSpPr txBox="1"/>
              <p:nvPr/>
            </p:nvSpPr>
            <p:spPr>
              <a:xfrm>
                <a:off x="2330218" y="3722591"/>
                <a:ext cx="234527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5</a:t>
                </a:r>
                <a:endParaRPr dirty="0"/>
              </a:p>
            </p:txBody>
          </p:sp>
          <p:grpSp>
            <p:nvGrpSpPr>
              <p:cNvPr id="72" name="Rectangle 46">
                <a:extLst>
                  <a:ext uri="{FF2B5EF4-FFF2-40B4-BE49-F238E27FC236}">
                    <a16:creationId xmlns:a16="http://schemas.microsoft.com/office/drawing/2014/main" id="{3D7F7A86-EEC9-D246-B907-8BACDB38321B}"/>
                  </a:ext>
                </a:extLst>
              </p:cNvPr>
              <p:cNvGrpSpPr/>
              <p:nvPr/>
            </p:nvGrpSpPr>
            <p:grpSpPr>
              <a:xfrm>
                <a:off x="2608739" y="3669549"/>
                <a:ext cx="234526" cy="290748"/>
                <a:chOff x="-1" y="-1"/>
                <a:chExt cx="234525" cy="290745"/>
              </a:xfrm>
            </p:grpSpPr>
            <p:sp>
              <p:nvSpPr>
                <p:cNvPr id="95" name="Rectangle">
                  <a:extLst>
                    <a:ext uri="{FF2B5EF4-FFF2-40B4-BE49-F238E27FC236}">
                      <a16:creationId xmlns:a16="http://schemas.microsoft.com/office/drawing/2014/main" id="{98F70FF1-8B06-3B40-9FAF-C0D667741A79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34525" cy="290745"/>
                </a:xfrm>
                <a:prstGeom prst="rect">
                  <a:avLst/>
                </a:prstGeom>
                <a:solidFill>
                  <a:srgbClr val="FFF2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002060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T2">
                  <a:extLst>
                    <a:ext uri="{FF2B5EF4-FFF2-40B4-BE49-F238E27FC236}">
                      <a16:creationId xmlns:a16="http://schemas.microsoft.com/office/drawing/2014/main" id="{A5A9EEB0-33DE-DF41-98F7-1938699312CC}"/>
                    </a:ext>
                  </a:extLst>
                </p:cNvPr>
                <p:cNvSpPr txBox="1"/>
                <p:nvPr/>
              </p:nvSpPr>
              <p:spPr>
                <a:xfrm>
                  <a:off x="-1" y="53040"/>
                  <a:ext cx="234525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dirty="0"/>
                    <a:t>T</a:t>
                  </a:r>
                  <a:r>
                    <a:rPr lang="en-US" dirty="0"/>
                    <a:t>6</a:t>
                  </a:r>
                  <a:endParaRPr dirty="0"/>
                </a:p>
              </p:txBody>
            </p:sp>
          </p:grpSp>
          <p:grpSp>
            <p:nvGrpSpPr>
              <p:cNvPr id="73" name="Rectangle 47">
                <a:extLst>
                  <a:ext uri="{FF2B5EF4-FFF2-40B4-BE49-F238E27FC236}">
                    <a16:creationId xmlns:a16="http://schemas.microsoft.com/office/drawing/2014/main" id="{7810CAB4-CBE3-7E41-81FF-EDA2A765600A}"/>
                  </a:ext>
                </a:extLst>
              </p:cNvPr>
              <p:cNvGrpSpPr/>
              <p:nvPr/>
            </p:nvGrpSpPr>
            <p:grpSpPr>
              <a:xfrm>
                <a:off x="2887260" y="3669549"/>
                <a:ext cx="234526" cy="290748"/>
                <a:chOff x="-1" y="-1"/>
                <a:chExt cx="234525" cy="290745"/>
              </a:xfrm>
            </p:grpSpPr>
            <p:sp>
              <p:nvSpPr>
                <p:cNvPr id="93" name="Rectangle">
                  <a:extLst>
                    <a:ext uri="{FF2B5EF4-FFF2-40B4-BE49-F238E27FC236}">
                      <a16:creationId xmlns:a16="http://schemas.microsoft.com/office/drawing/2014/main" id="{69D51A30-6CE9-6B4A-9FE6-38C059398E3D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34525" cy="290745"/>
                </a:xfrm>
                <a:prstGeom prst="rect">
                  <a:avLst/>
                </a:prstGeom>
                <a:solidFill>
                  <a:srgbClr val="FFF2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002060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T3">
                  <a:extLst>
                    <a:ext uri="{FF2B5EF4-FFF2-40B4-BE49-F238E27FC236}">
                      <a16:creationId xmlns:a16="http://schemas.microsoft.com/office/drawing/2014/main" id="{E8759D28-DDD7-F447-A7DB-3BAC394ABB30}"/>
                    </a:ext>
                  </a:extLst>
                </p:cNvPr>
                <p:cNvSpPr txBox="1"/>
                <p:nvPr/>
              </p:nvSpPr>
              <p:spPr>
                <a:xfrm>
                  <a:off x="-1" y="53040"/>
                  <a:ext cx="234525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dirty="0"/>
                    <a:t>T</a:t>
                  </a:r>
                  <a:r>
                    <a:rPr lang="en-US" dirty="0"/>
                    <a:t>7</a:t>
                  </a:r>
                  <a:endParaRPr dirty="0"/>
                </a:p>
              </p:txBody>
            </p:sp>
          </p:grpSp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62C6B17E-6253-1946-BEA5-3855F667D4D9}"/>
                  </a:ext>
                </a:extLst>
              </p:cNvPr>
              <p:cNvSpPr/>
              <p:nvPr/>
            </p:nvSpPr>
            <p:spPr>
              <a:xfrm>
                <a:off x="2276856" y="4341291"/>
                <a:ext cx="1176815" cy="29056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75" name="M1">
                <a:extLst>
                  <a:ext uri="{FF2B5EF4-FFF2-40B4-BE49-F238E27FC236}">
                    <a16:creationId xmlns:a16="http://schemas.microsoft.com/office/drawing/2014/main" id="{4E363B68-3E6D-5F47-8BE2-B5C93BB1F820}"/>
                  </a:ext>
                </a:extLst>
              </p:cNvPr>
              <p:cNvSpPr txBox="1"/>
              <p:nvPr/>
            </p:nvSpPr>
            <p:spPr>
              <a:xfrm>
                <a:off x="2301642" y="4363463"/>
                <a:ext cx="495495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M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EA8F446-AF97-094F-9760-4B34CBC5C8B1}"/>
                  </a:ext>
                </a:extLst>
              </p:cNvPr>
              <p:cNvSpPr/>
              <p:nvPr/>
            </p:nvSpPr>
            <p:spPr>
              <a:xfrm>
                <a:off x="2735992" y="3010558"/>
                <a:ext cx="717679" cy="29056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77" name="H1">
                <a:extLst>
                  <a:ext uri="{FF2B5EF4-FFF2-40B4-BE49-F238E27FC236}">
                    <a16:creationId xmlns:a16="http://schemas.microsoft.com/office/drawing/2014/main" id="{7091CBC4-3662-DE46-867B-E5F4B729FC47}"/>
                  </a:ext>
                </a:extLst>
              </p:cNvPr>
              <p:cNvSpPr txBox="1"/>
              <p:nvPr/>
            </p:nvSpPr>
            <p:spPr>
              <a:xfrm>
                <a:off x="2744704" y="3032730"/>
                <a:ext cx="285244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H</a:t>
                </a:r>
                <a:r>
                  <a:rPr lang="en-US" dirty="0"/>
                  <a:t>2</a:t>
                </a:r>
                <a:endParaRPr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1F995-7265-8847-96CC-8AE24006ECE4}"/>
                </a:ext>
              </a:extLst>
            </p:cNvPr>
            <p:cNvGrpSpPr/>
            <p:nvPr/>
          </p:nvGrpSpPr>
          <p:grpSpPr>
            <a:xfrm>
              <a:off x="4381618" y="2617709"/>
              <a:ext cx="3139385" cy="2394427"/>
              <a:chOff x="4376505" y="2596539"/>
              <a:chExt cx="3139385" cy="239442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6F8898-7AFC-5D4A-B1DD-6A048E8A965F}"/>
                  </a:ext>
                </a:extLst>
              </p:cNvPr>
              <p:cNvSpPr/>
              <p:nvPr/>
            </p:nvSpPr>
            <p:spPr>
              <a:xfrm>
                <a:off x="4376505" y="2596540"/>
                <a:ext cx="3139385" cy="2394426"/>
              </a:xfrm>
              <a:prstGeom prst="rect">
                <a:avLst/>
              </a:prstGeom>
              <a:solidFill>
                <a:srgbClr val="DBE4F3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2A29366B-EEC9-BA47-9974-F43DB3AF3115}"/>
                  </a:ext>
                </a:extLst>
              </p:cNvPr>
              <p:cNvSpPr/>
              <p:nvPr/>
            </p:nvSpPr>
            <p:spPr>
              <a:xfrm>
                <a:off x="5024731" y="2803907"/>
                <a:ext cx="2268932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BD71D21-EE2E-2F40-84DA-6E4167C6DE9D}"/>
                  </a:ext>
                </a:extLst>
              </p:cNvPr>
              <p:cNvSpPr/>
              <p:nvPr/>
            </p:nvSpPr>
            <p:spPr>
              <a:xfrm>
                <a:off x="4377387" y="2596539"/>
                <a:ext cx="532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H2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E50E8C7-5FA8-3F45-9494-EE514B12B5BC}"/>
                  </a:ext>
                </a:extLst>
              </p:cNvPr>
              <p:cNvSpPr/>
              <p:nvPr/>
            </p:nvSpPr>
            <p:spPr>
              <a:xfrm>
                <a:off x="5944012" y="2872758"/>
                <a:ext cx="13308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1200" dirty="0">
                    <a:solidFill>
                      <a:schemeClr val="tx1"/>
                    </a:solidFill>
                  </a:rPr>
                  <a:t>(block number) </a:t>
                </a:r>
                <a:r>
                  <a:rPr lang="en-GB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9" name="Rectangle">
                <a:extLst>
                  <a:ext uri="{FF2B5EF4-FFF2-40B4-BE49-F238E27FC236}">
                    <a16:creationId xmlns:a16="http://schemas.microsoft.com/office/drawing/2014/main" id="{6E1EE612-927B-E348-A36B-B7E13E5FA9C5}"/>
                  </a:ext>
                </a:extLst>
              </p:cNvPr>
              <p:cNvSpPr/>
              <p:nvPr/>
            </p:nvSpPr>
            <p:spPr>
              <a:xfrm>
                <a:off x="4571012" y="4204068"/>
                <a:ext cx="2722651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BFEC2CA-9220-F84C-B31E-0761FBF7ED16}"/>
                  </a:ext>
                </a:extLst>
              </p:cNvPr>
              <p:cNvSpPr/>
              <p:nvPr/>
            </p:nvSpPr>
            <p:spPr>
              <a:xfrm>
                <a:off x="4567833" y="4283767"/>
                <a:ext cx="20890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PH1 </a:t>
                </a:r>
                <a:r>
                  <a:rPr lang="en-GB" sz="1200" dirty="0">
                    <a:solidFill>
                      <a:schemeClr val="tx1"/>
                    </a:solidFill>
                  </a:rPr>
                  <a:t>(previous block hash)</a:t>
                </a:r>
              </a:p>
            </p:txBody>
          </p:sp>
          <p:sp>
            <p:nvSpPr>
              <p:cNvPr id="91" name="Rectangle">
                <a:extLst>
                  <a:ext uri="{FF2B5EF4-FFF2-40B4-BE49-F238E27FC236}">
                    <a16:creationId xmlns:a16="http://schemas.microsoft.com/office/drawing/2014/main" id="{143C82BC-B2CA-1343-8EEA-839DEDB77A00}"/>
                  </a:ext>
                </a:extLst>
              </p:cNvPr>
              <p:cNvSpPr/>
              <p:nvPr/>
            </p:nvSpPr>
            <p:spPr>
              <a:xfrm>
                <a:off x="4571012" y="3512927"/>
                <a:ext cx="2722651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CEAA9A-883A-F14A-B05E-EC2D67412B0A}"/>
                  </a:ext>
                </a:extLst>
              </p:cNvPr>
              <p:cNvSpPr/>
              <p:nvPr/>
            </p:nvSpPr>
            <p:spPr>
              <a:xfrm>
                <a:off x="4547832" y="3590852"/>
                <a:ext cx="2016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CH2 </a:t>
                </a:r>
                <a:r>
                  <a:rPr lang="en-GB" sz="1200" dirty="0">
                    <a:solidFill>
                      <a:schemeClr val="tx1"/>
                    </a:solidFill>
                  </a:rPr>
                  <a:t>(current block hash)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3F165-AA69-024A-889D-1DDA1CA14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583" y="2658992"/>
              <a:ext cx="922920" cy="363912"/>
            </a:xfrm>
            <a:prstGeom prst="lin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1A6800-59CA-FE4E-B1B0-B6CC8CD91F6E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2" y="3304875"/>
              <a:ext cx="937250" cy="1645862"/>
            </a:xfrm>
            <a:prstGeom prst="lin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133DE7-1E83-CB4E-AD7E-41E0CFFA8698}"/>
                </a:ext>
              </a:extLst>
            </p:cNvPr>
            <p:cNvGrpSpPr/>
            <p:nvPr/>
          </p:nvGrpSpPr>
          <p:grpSpPr>
            <a:xfrm>
              <a:off x="7752778" y="2709388"/>
              <a:ext cx="2762704" cy="2271639"/>
              <a:chOff x="7759127" y="2709388"/>
              <a:chExt cx="2762704" cy="2271639"/>
            </a:xfrm>
          </p:grpSpPr>
          <p:graphicFrame>
            <p:nvGraphicFramePr>
              <p:cNvPr id="126" name="Table 53">
                <a:extLst>
                  <a:ext uri="{FF2B5EF4-FFF2-40B4-BE49-F238E27FC236}">
                    <a16:creationId xmlns:a16="http://schemas.microsoft.com/office/drawing/2014/main" id="{7BEDF744-C9C3-C948-860A-4828644906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4080025"/>
                  </p:ext>
                </p:extLst>
              </p:nvPr>
            </p:nvGraphicFramePr>
            <p:xfrm>
              <a:off x="7759127" y="2709388"/>
              <a:ext cx="2762704" cy="227163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0417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0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6779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Block header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Block number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Hash of current block transactions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Copy of hash from previous block</a:t>
                          </a:r>
                          <a:endParaRPr sz="1200" dirty="0"/>
                        </a:p>
                      </a:txBody>
                      <a:tcPr marL="45720" marR="45720" marT="3600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V2 is detailed view of  H2</a:t>
                          </a:r>
                          <a:endParaRPr dirty="0"/>
                        </a:p>
                      </a:txBody>
                      <a:tcPr marL="45720" marR="45720" marT="144000" marB="10800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6387819"/>
                      </a:ext>
                    </a:extLst>
                  </a:tr>
                </a:tbl>
              </a:graphicData>
            </a:graphic>
          </p:graphicFrame>
          <p:grpSp>
            <p:nvGrpSpPr>
              <p:cNvPr id="127" name="Rectangle 85">
                <a:extLst>
                  <a:ext uri="{FF2B5EF4-FFF2-40B4-BE49-F238E27FC236}">
                    <a16:creationId xmlns:a16="http://schemas.microsoft.com/office/drawing/2014/main" id="{64D80B90-EBC6-0B48-96DE-AB051907690C}"/>
                  </a:ext>
                </a:extLst>
              </p:cNvPr>
              <p:cNvGrpSpPr/>
              <p:nvPr/>
            </p:nvGrpSpPr>
            <p:grpSpPr>
              <a:xfrm>
                <a:off x="8182727" y="2792055"/>
                <a:ext cx="234524" cy="290746"/>
                <a:chOff x="0" y="-1"/>
                <a:chExt cx="234522" cy="290745"/>
              </a:xfrm>
            </p:grpSpPr>
            <p:sp>
              <p:nvSpPr>
                <p:cNvPr id="134" name="Rectangle">
                  <a:extLst>
                    <a:ext uri="{FF2B5EF4-FFF2-40B4-BE49-F238E27FC236}">
                      <a16:creationId xmlns:a16="http://schemas.microsoft.com/office/drawing/2014/main" id="{28E8BAEE-A968-F540-AE48-A75104C2C0F0}"/>
                    </a:ext>
                  </a:extLst>
                </p:cNvPr>
                <p:cNvSpPr/>
                <p:nvPr/>
              </p:nvSpPr>
              <p:spPr>
                <a:xfrm>
                  <a:off x="0" y="-1"/>
                  <a:ext cx="234522" cy="290745"/>
                </a:xfrm>
                <a:prstGeom prst="rect">
                  <a:avLst/>
                </a:prstGeom>
                <a:solidFill>
                  <a:srgbClr val="DBE4F3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T5">
                  <a:extLst>
                    <a:ext uri="{FF2B5EF4-FFF2-40B4-BE49-F238E27FC236}">
                      <a16:creationId xmlns:a16="http://schemas.microsoft.com/office/drawing/2014/main" id="{A8E5004C-A8F8-8E44-B673-6CF8C12834A3}"/>
                    </a:ext>
                  </a:extLst>
                </p:cNvPr>
                <p:cNvSpPr txBox="1"/>
                <p:nvPr/>
              </p:nvSpPr>
              <p:spPr>
                <a:xfrm>
                  <a:off x="0" y="53039"/>
                  <a:ext cx="234522" cy="1846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lang="en-US" dirty="0">
                      <a:solidFill>
                        <a:schemeClr val="tx1"/>
                      </a:solidFill>
                    </a:rPr>
                    <a:t>H2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8" name="Rectangle">
                <a:extLst>
                  <a:ext uri="{FF2B5EF4-FFF2-40B4-BE49-F238E27FC236}">
                    <a16:creationId xmlns:a16="http://schemas.microsoft.com/office/drawing/2014/main" id="{FE60942E-3CBD-3C48-AA45-6C678B917BA3}"/>
                  </a:ext>
                </a:extLst>
              </p:cNvPr>
              <p:cNvSpPr/>
              <p:nvPr/>
            </p:nvSpPr>
            <p:spPr>
              <a:xfrm>
                <a:off x="7959330" y="3263650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 algn="r"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">
                <a:extLst>
                  <a:ext uri="{FF2B5EF4-FFF2-40B4-BE49-F238E27FC236}">
                    <a16:creationId xmlns:a16="http://schemas.microsoft.com/office/drawing/2014/main" id="{4BBEC8AF-78A6-6844-A0BD-1EE2AE1297FA}"/>
                  </a:ext>
                </a:extLst>
              </p:cNvPr>
              <p:cNvSpPr/>
              <p:nvPr/>
            </p:nvSpPr>
            <p:spPr>
              <a:xfrm>
                <a:off x="7959330" y="4212384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PH1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">
                <a:extLst>
                  <a:ext uri="{FF2B5EF4-FFF2-40B4-BE49-F238E27FC236}">
                    <a16:creationId xmlns:a16="http://schemas.microsoft.com/office/drawing/2014/main" id="{E69C2BBB-4F75-EF48-AC34-4EC7D7018F93}"/>
                  </a:ext>
                </a:extLst>
              </p:cNvPr>
              <p:cNvSpPr/>
              <p:nvPr/>
            </p:nvSpPr>
            <p:spPr>
              <a:xfrm>
                <a:off x="7959330" y="3737797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CH2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1151114-B8E9-BA4B-A7FD-EBDBB36430FD}"/>
                  </a:ext>
                </a:extLst>
              </p:cNvPr>
              <p:cNvGrpSpPr/>
              <p:nvPr/>
            </p:nvGrpSpPr>
            <p:grpSpPr>
              <a:xfrm>
                <a:off x="7797435" y="4581407"/>
                <a:ext cx="919480" cy="369330"/>
                <a:chOff x="8108525" y="4023429"/>
                <a:chExt cx="919480" cy="369330"/>
              </a:xfrm>
            </p:grpSpPr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8812422-D916-B54D-BAB5-C23BB4F5AF60}"/>
                    </a:ext>
                  </a:extLst>
                </p:cNvPr>
                <p:cNvSpPr txBox="1"/>
                <p:nvPr/>
              </p:nvSpPr>
              <p:spPr>
                <a:xfrm>
                  <a:off x="8108525" y="4023429"/>
                  <a:ext cx="919480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/>
                    <a:t>H2</a:t>
                  </a: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      </a:t>
                  </a:r>
                  <a:r>
                    <a:rPr lang="en-US" dirty="0"/>
                    <a:t>V</a:t>
                  </a: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2</a:t>
                  </a:r>
                </a:p>
              </p:txBody>
            </p:sp>
            <p:sp>
              <p:nvSpPr>
                <p:cNvPr id="133" name="Trapezoid 132">
                  <a:extLst>
                    <a:ext uri="{FF2B5EF4-FFF2-40B4-BE49-F238E27FC236}">
                      <a16:creationId xmlns:a16="http://schemas.microsoft.com/office/drawing/2014/main" id="{DB562349-DCBA-B54B-A09F-2F38E2524628}"/>
                    </a:ext>
                  </a:extLst>
                </p:cNvPr>
                <p:cNvSpPr/>
                <p:nvPr/>
              </p:nvSpPr>
              <p:spPr>
                <a:xfrm rot="16200000">
                  <a:off x="8370906" y="4100586"/>
                  <a:ext cx="345857" cy="211982"/>
                </a:xfrm>
                <a:prstGeom prst="trapezoid">
                  <a:avLst>
                    <a:gd name="adj" fmla="val 62374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ysDot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91061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ectangle 6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D2CD7-DD7C-5546-B654-9C5AE891E7A8}"/>
              </a:ext>
            </a:extLst>
          </p:cNvPr>
          <p:cNvGrpSpPr/>
          <p:nvPr/>
        </p:nvGrpSpPr>
        <p:grpSpPr>
          <a:xfrm>
            <a:off x="1897324" y="2411886"/>
            <a:ext cx="8756587" cy="2809440"/>
            <a:chOff x="1883663" y="2204207"/>
            <a:chExt cx="8756587" cy="2809440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694C10B8-6E4C-274A-9957-F0921C119457}"/>
                </a:ext>
              </a:extLst>
            </p:cNvPr>
            <p:cNvSpPr/>
            <p:nvPr/>
          </p:nvSpPr>
          <p:spPr>
            <a:xfrm>
              <a:off x="1883663" y="2763046"/>
              <a:ext cx="5441123" cy="2107119"/>
            </a:xfrm>
            <a:prstGeom prst="can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0" rIns="45719" bIns="180000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44" name="Rectangle"/>
            <p:cNvSpPr/>
            <p:nvPr/>
          </p:nvSpPr>
          <p:spPr>
            <a:xfrm>
              <a:off x="1978962" y="3417955"/>
              <a:ext cx="2699309" cy="381944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108000" tIns="288000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{key=CAR1, value=Audi} </a:t>
              </a:r>
              <a:r>
                <a:rPr lang="en-GB" sz="1400" b="1" dirty="0">
                  <a:solidFill>
                    <a:srgbClr val="FF0000"/>
                  </a:solidFill>
                </a:rPr>
                <a:t>version=0</a:t>
              </a:r>
              <a:r>
                <a:rPr lang="en-GB" sz="1400" dirty="0">
                  <a:solidFill>
                    <a:srgbClr val="FF0000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3D0260-5FEE-3A42-9E82-BECBDFED277B}"/>
                </a:ext>
              </a:extLst>
            </p:cNvPr>
            <p:cNvSpPr txBox="1"/>
            <p:nvPr/>
          </p:nvSpPr>
          <p:spPr>
            <a:xfrm>
              <a:off x="6122417" y="4279518"/>
              <a:ext cx="37125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</a:t>
              </a:r>
            </a:p>
          </p:txBody>
        </p:sp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7C2E7EE7-37A4-AB47-ABC2-927643C30C5A}"/>
                </a:ext>
              </a:extLst>
            </p:cNvPr>
            <p:cNvSpPr/>
            <p:nvPr/>
          </p:nvSpPr>
          <p:spPr>
            <a:xfrm>
              <a:off x="1978962" y="3897574"/>
              <a:ext cx="5196537" cy="381944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108000" tIns="288000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{key= CAR2, value = {type: BMW, color: red, owner: Jane}} </a:t>
              </a:r>
              <a:r>
                <a:rPr lang="en-GB" sz="1400" b="1" dirty="0">
                  <a:solidFill>
                    <a:srgbClr val="FF0000"/>
                  </a:solidFill>
                </a:rPr>
                <a:t>version=0</a:t>
              </a:r>
              <a:r>
                <a:rPr lang="en-GB" sz="1400" dirty="0">
                  <a:solidFill>
                    <a:srgbClr val="FF0000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43EF29-EEA3-724C-A190-F90601145BD3}"/>
                </a:ext>
              </a:extLst>
            </p:cNvPr>
            <p:cNvGrpSpPr/>
            <p:nvPr/>
          </p:nvGrpSpPr>
          <p:grpSpPr>
            <a:xfrm>
              <a:off x="7431793" y="2204207"/>
              <a:ext cx="3208457" cy="2809440"/>
              <a:chOff x="7428668" y="2792245"/>
              <a:chExt cx="3208457" cy="2809440"/>
            </a:xfrm>
          </p:grpSpPr>
          <p:graphicFrame>
            <p:nvGraphicFramePr>
              <p:cNvPr id="647" name="Table 53"/>
              <p:cNvGraphicFramePr/>
              <p:nvPr>
                <p:extLst>
                  <p:ext uri="{D42A27DB-BD31-4B8C-83A1-F6EECF244321}">
                    <p14:modId xmlns:p14="http://schemas.microsoft.com/office/powerpoint/2010/main" val="3586406801"/>
                  </p:ext>
                </p:extLst>
              </p:nvPr>
            </p:nvGraphicFramePr>
            <p:xfrm>
              <a:off x="7428668" y="2792245"/>
              <a:ext cx="3208457" cy="2809440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664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852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Ledger w</a:t>
                          </a:r>
                          <a:r>
                            <a:rPr sz="1200" dirty="0"/>
                            <a:t>orld state</a:t>
                          </a:r>
                        </a:p>
                      </a:txBody>
                      <a:tcPr marL="45720" marR="45720" marT="216000" marB="21600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A ledger state with </a:t>
                          </a:r>
                          <a:r>
                            <a:rPr lang="en-US" sz="1200" b="1" dirty="0"/>
                            <a:t>key=K</a:t>
                          </a:r>
                          <a:r>
                            <a:rPr lang="en-US" sz="1200" dirty="0"/>
                            <a:t>. It contains a set of facts expressed as a simple value, </a:t>
                          </a:r>
                          <a:r>
                            <a:rPr lang="en-US" sz="1200" b="1" dirty="0"/>
                            <a:t>V</a:t>
                          </a:r>
                          <a:r>
                            <a:rPr lang="en-US" sz="1200" dirty="0"/>
                            <a:t>.  The state is at version 0.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lang="en-US" sz="1200" dirty="0"/>
                            <a:t>A ledger state with </a:t>
                          </a:r>
                          <a:r>
                            <a:rPr lang="en-US" sz="1200" b="1" dirty="0"/>
                            <a:t>key=K</a:t>
                          </a:r>
                          <a:r>
                            <a:rPr lang="en-US" sz="1200" dirty="0"/>
                            <a:t>. It contains a set of facts expressed as a set of key-value pairs {</a:t>
                          </a:r>
                          <a:r>
                            <a:rPr lang="en-US" sz="1200" b="1" dirty="0"/>
                            <a:t>KV}.</a:t>
                          </a:r>
                          <a:r>
                            <a:rPr lang="en-US" sz="1200" b="0" dirty="0"/>
                            <a:t> The state is at version 0.</a:t>
                          </a:r>
                          <a:endParaRPr lang="en-US" sz="1200" dirty="0"/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6919487"/>
                      </a:ext>
                    </a:extLst>
                  </a:tr>
                </a:tbl>
              </a:graphicData>
            </a:graphic>
          </p:graphicFrame>
          <p:sp>
            <p:nvSpPr>
              <p:cNvPr id="648" name="Rectangle 7"/>
              <p:cNvSpPr/>
              <p:nvPr/>
            </p:nvSpPr>
            <p:spPr>
              <a:xfrm>
                <a:off x="7614025" y="3693829"/>
                <a:ext cx="1278536" cy="446588"/>
              </a:xfrm>
              <a:prstGeom prst="rect">
                <a:avLst/>
              </a:prstGeom>
              <a:solidFill>
                <a:srgbClr val="FFF3CC"/>
              </a:solidFill>
              <a:ln w="12700">
                <a:solidFill>
                  <a:srgbClr val="00488F"/>
                </a:solidFill>
                <a:miter/>
              </a:ln>
            </p:spPr>
            <p:txBody>
              <a:bodyPr lIns="45719" rIns="45719" anchor="ctr"/>
              <a:lstStyle/>
              <a:p>
                <a:pPr>
                  <a:defRPr sz="1200">
                    <a:solidFill>
                      <a:srgbClr val="00488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{key=</a:t>
                </a:r>
                <a:r>
                  <a:rPr lang="en-US" b="1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, value = </a:t>
                </a:r>
                <a:r>
                  <a:rPr lang="en-US" b="1" dirty="0">
                    <a:solidFill>
                      <a:schemeClr val="tx1"/>
                    </a:solidFill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</a:rPr>
                  <a:t> }</a:t>
                </a:r>
              </a:p>
              <a:p>
                <a:pPr algn="ctr">
                  <a:defRPr sz="1200">
                    <a:solidFill>
                      <a:srgbClr val="00488F"/>
                    </a:solidFill>
                  </a:defRPr>
                </a:pPr>
                <a:r>
                  <a:rPr lang="en-GB" sz="1200" b="1" dirty="0">
                    <a:solidFill>
                      <a:srgbClr val="FF0000"/>
                    </a:solidFill>
                  </a:rPr>
                  <a:t>version=0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36CE1656-46D4-3B42-BF4C-018EBA9CAD64}"/>
                  </a:ext>
                </a:extLst>
              </p:cNvPr>
              <p:cNvSpPr/>
              <p:nvPr/>
            </p:nvSpPr>
            <p:spPr>
              <a:xfrm>
                <a:off x="7990291" y="2869805"/>
                <a:ext cx="526013" cy="458137"/>
              </a:xfrm>
              <a:prstGeom prst="can">
                <a:avLst/>
              </a:prstGeom>
              <a:solidFill>
                <a:srgbClr val="4C8FC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36000" rIns="45719" bIns="36000" numCol="1" spcCol="38100" rtlCol="0" anchor="ctr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5FD264D-4812-5748-8994-40C032D0E82F}"/>
                  </a:ext>
                </a:extLst>
              </p:cNvPr>
              <p:cNvSpPr/>
              <p:nvPr/>
            </p:nvSpPr>
            <p:spPr>
              <a:xfrm>
                <a:off x="7495152" y="4804681"/>
                <a:ext cx="1516281" cy="446588"/>
              </a:xfrm>
              <a:prstGeom prst="rect">
                <a:avLst/>
              </a:prstGeom>
              <a:solidFill>
                <a:srgbClr val="FFF3CC"/>
              </a:solidFill>
              <a:ln w="12700">
                <a:solidFill>
                  <a:srgbClr val="00488F"/>
                </a:solidFill>
                <a:miter/>
              </a:ln>
            </p:spPr>
            <p:txBody>
              <a:bodyPr lIns="45719" rIns="45719" anchor="ctr"/>
              <a:lstStyle/>
              <a:p>
                <a:pPr>
                  <a:defRPr sz="1200">
                    <a:solidFill>
                      <a:srgbClr val="00488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{key=</a:t>
                </a:r>
                <a:r>
                  <a:rPr lang="en-US" b="1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, value = {</a:t>
                </a:r>
                <a:r>
                  <a:rPr lang="en-US" b="1" dirty="0">
                    <a:solidFill>
                      <a:schemeClr val="tx1"/>
                    </a:solidFill>
                  </a:rPr>
                  <a:t>KV</a:t>
                </a:r>
                <a:r>
                  <a:rPr lang="en-US" dirty="0">
                    <a:solidFill>
                      <a:schemeClr val="tx1"/>
                    </a:solidFill>
                  </a:rPr>
                  <a:t>} }</a:t>
                </a:r>
              </a:p>
              <a:p>
                <a:pPr algn="ctr">
                  <a:defRPr sz="1200">
                    <a:solidFill>
                      <a:srgbClr val="00488F"/>
                    </a:solidFill>
                  </a:defRPr>
                </a:pPr>
                <a:r>
                  <a:rPr lang="en-GB" sz="1200" b="1" dirty="0">
                    <a:solidFill>
                      <a:srgbClr val="FF0000"/>
                    </a:solidFill>
                  </a:rPr>
                  <a:t>version=0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Title 1"/>
          <p:cNvSpPr txBox="1">
            <a:spLocks noGrp="1"/>
          </p:cNvSpPr>
          <p:nvPr>
            <p:ph type="title"/>
          </p:nvPr>
        </p:nvSpPr>
        <p:spPr>
          <a:xfrm>
            <a:off x="695325" y="728662"/>
            <a:ext cx="10801350" cy="1098576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dirty="0"/>
              <a:t>Anatomy of a Block: Transactions</a:t>
            </a:r>
            <a:r>
              <a:rPr lang="en-US" dirty="0"/>
              <a:t>.1</a:t>
            </a:r>
            <a:endParaRPr dirty="0"/>
          </a:p>
        </p:txBody>
      </p:sp>
      <p:sp>
        <p:nvSpPr>
          <p:cNvPr id="720" name="Rectangle 28"/>
          <p:cNvSpPr/>
          <p:nvPr/>
        </p:nvSpPr>
        <p:spPr>
          <a:xfrm>
            <a:off x="1803978" y="1768839"/>
            <a:ext cx="8943280" cy="408481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E82953-141B-C848-B93E-E28A21B014A3}"/>
              </a:ext>
            </a:extLst>
          </p:cNvPr>
          <p:cNvGrpSpPr/>
          <p:nvPr/>
        </p:nvGrpSpPr>
        <p:grpSpPr>
          <a:xfrm>
            <a:off x="2225702" y="1855497"/>
            <a:ext cx="5368015" cy="3907052"/>
            <a:chOff x="2225702" y="1855497"/>
            <a:chExt cx="5368015" cy="3907052"/>
          </a:xfrm>
        </p:grpSpPr>
        <p:sp>
          <p:nvSpPr>
            <p:cNvPr id="69" name="Rectangle">
              <a:extLst>
                <a:ext uri="{FF2B5EF4-FFF2-40B4-BE49-F238E27FC236}">
                  <a16:creationId xmlns:a16="http://schemas.microsoft.com/office/drawing/2014/main" id="{002A9560-5670-CF42-8F4B-F4841BF88BD9}"/>
                </a:ext>
              </a:extLst>
            </p:cNvPr>
            <p:cNvSpPr/>
            <p:nvPr/>
          </p:nvSpPr>
          <p:spPr>
            <a:xfrm>
              <a:off x="2225702" y="2923088"/>
              <a:ext cx="1272990" cy="1753388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B1">
              <a:extLst>
                <a:ext uri="{FF2B5EF4-FFF2-40B4-BE49-F238E27FC236}">
                  <a16:creationId xmlns:a16="http://schemas.microsoft.com/office/drawing/2014/main" id="{B46A799A-777A-4E4B-99BB-672BDC309714}"/>
                </a:ext>
              </a:extLst>
            </p:cNvPr>
            <p:cNvSpPr txBox="1"/>
            <p:nvPr/>
          </p:nvSpPr>
          <p:spPr>
            <a:xfrm>
              <a:off x="2225702" y="2923088"/>
              <a:ext cx="1272990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2000" tIns="0" rIns="0" bIns="0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B1</a:t>
              </a:r>
            </a:p>
          </p:txBody>
        </p:sp>
        <p:sp>
          <p:nvSpPr>
            <p:cNvPr id="71" name="Rectangle">
              <a:extLst>
                <a:ext uri="{FF2B5EF4-FFF2-40B4-BE49-F238E27FC236}">
                  <a16:creationId xmlns:a16="http://schemas.microsoft.com/office/drawing/2014/main" id="{352DD6D3-CD20-B343-8459-21FB93768003}"/>
                </a:ext>
              </a:extLst>
            </p:cNvPr>
            <p:cNvSpPr/>
            <p:nvPr/>
          </p:nvSpPr>
          <p:spPr>
            <a:xfrm>
              <a:off x="2276856" y="3334059"/>
              <a:ext cx="1176815" cy="962308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72" name="D1">
              <a:extLst>
                <a:ext uri="{FF2B5EF4-FFF2-40B4-BE49-F238E27FC236}">
                  <a16:creationId xmlns:a16="http://schemas.microsoft.com/office/drawing/2014/main" id="{CB8319FA-9913-4944-A481-BFCF1A55CD91}"/>
                </a:ext>
              </a:extLst>
            </p:cNvPr>
            <p:cNvSpPr txBox="1"/>
            <p:nvPr/>
          </p:nvSpPr>
          <p:spPr>
            <a:xfrm>
              <a:off x="2301642" y="3362913"/>
              <a:ext cx="357993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D1</a:t>
              </a:r>
            </a:p>
          </p:txBody>
        </p:sp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0897AEA1-F61C-3948-8B5E-6525E8C6A956}"/>
                </a:ext>
              </a:extLst>
            </p:cNvPr>
            <p:cNvSpPr/>
            <p:nvPr/>
          </p:nvSpPr>
          <p:spPr>
            <a:xfrm>
              <a:off x="2330218" y="3669549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T1">
              <a:extLst>
                <a:ext uri="{FF2B5EF4-FFF2-40B4-BE49-F238E27FC236}">
                  <a16:creationId xmlns:a16="http://schemas.microsoft.com/office/drawing/2014/main" id="{F507036F-FCBE-A644-B9B9-5D44782B4DB4}"/>
                </a:ext>
              </a:extLst>
            </p:cNvPr>
            <p:cNvSpPr txBox="1"/>
            <p:nvPr/>
          </p:nvSpPr>
          <p:spPr>
            <a:xfrm>
              <a:off x="2330218" y="3726022"/>
              <a:ext cx="234527" cy="177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T1</a:t>
              </a:r>
            </a:p>
          </p:txBody>
        </p:sp>
        <p:grpSp>
          <p:nvGrpSpPr>
            <p:cNvPr id="74" name="Rectangle 46">
              <a:extLst>
                <a:ext uri="{FF2B5EF4-FFF2-40B4-BE49-F238E27FC236}">
                  <a16:creationId xmlns:a16="http://schemas.microsoft.com/office/drawing/2014/main" id="{8C7A9E16-8D0D-2D45-8C7B-DAB71279341C}"/>
                </a:ext>
              </a:extLst>
            </p:cNvPr>
            <p:cNvGrpSpPr/>
            <p:nvPr/>
          </p:nvGrpSpPr>
          <p:grpSpPr>
            <a:xfrm>
              <a:off x="2608740" y="3669550"/>
              <a:ext cx="234524" cy="290746"/>
              <a:chOff x="0" y="0"/>
              <a:chExt cx="234523" cy="290743"/>
            </a:xfrm>
          </p:grpSpPr>
          <p:sp>
            <p:nvSpPr>
              <p:cNvPr id="86" name="Rectangle">
                <a:extLst>
                  <a:ext uri="{FF2B5EF4-FFF2-40B4-BE49-F238E27FC236}">
                    <a16:creationId xmlns:a16="http://schemas.microsoft.com/office/drawing/2014/main" id="{8B9287BE-9FB3-C542-B4E5-E06E21FB2745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7" name="T2">
                <a:extLst>
                  <a:ext uri="{FF2B5EF4-FFF2-40B4-BE49-F238E27FC236}">
                    <a16:creationId xmlns:a16="http://schemas.microsoft.com/office/drawing/2014/main" id="{F21D8900-7D7E-8E4D-AEAB-153396E85566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T2</a:t>
                </a:r>
              </a:p>
            </p:txBody>
          </p:sp>
        </p:grpSp>
        <p:grpSp>
          <p:nvGrpSpPr>
            <p:cNvPr id="75" name="Rectangle 47">
              <a:extLst>
                <a:ext uri="{FF2B5EF4-FFF2-40B4-BE49-F238E27FC236}">
                  <a16:creationId xmlns:a16="http://schemas.microsoft.com/office/drawing/2014/main" id="{57F5F750-E404-F24D-B902-647468439634}"/>
                </a:ext>
              </a:extLst>
            </p:cNvPr>
            <p:cNvGrpSpPr/>
            <p:nvPr/>
          </p:nvGrpSpPr>
          <p:grpSpPr>
            <a:xfrm>
              <a:off x="2887261" y="3669550"/>
              <a:ext cx="234524" cy="290746"/>
              <a:chOff x="0" y="0"/>
              <a:chExt cx="234523" cy="290743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739FBC95-E2C2-EA41-817B-98420678731A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5" name="T3">
                <a:extLst>
                  <a:ext uri="{FF2B5EF4-FFF2-40B4-BE49-F238E27FC236}">
                    <a16:creationId xmlns:a16="http://schemas.microsoft.com/office/drawing/2014/main" id="{4D8C7D95-AE1B-FB4C-BB1B-F29EADC73922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T3</a:t>
                </a:r>
              </a:p>
            </p:txBody>
          </p:sp>
        </p:grpSp>
        <p:sp>
          <p:nvSpPr>
            <p:cNvPr id="77" name="Rectangle">
              <a:extLst>
                <a:ext uri="{FF2B5EF4-FFF2-40B4-BE49-F238E27FC236}">
                  <a16:creationId xmlns:a16="http://schemas.microsoft.com/office/drawing/2014/main" id="{8D1070FC-ED3E-C042-A4CF-F73FF64D41EC}"/>
                </a:ext>
              </a:extLst>
            </p:cNvPr>
            <p:cNvSpPr/>
            <p:nvPr/>
          </p:nvSpPr>
          <p:spPr>
            <a:xfrm>
              <a:off x="2276856" y="4341291"/>
              <a:ext cx="1176815" cy="29056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78" name="M1">
              <a:extLst>
                <a:ext uri="{FF2B5EF4-FFF2-40B4-BE49-F238E27FC236}">
                  <a16:creationId xmlns:a16="http://schemas.microsoft.com/office/drawing/2014/main" id="{364035F5-D25C-DB44-9292-99BD1E8A0BAE}"/>
                </a:ext>
              </a:extLst>
            </p:cNvPr>
            <p:cNvSpPr txBox="1"/>
            <p:nvPr/>
          </p:nvSpPr>
          <p:spPr>
            <a:xfrm>
              <a:off x="2301642" y="4363463"/>
              <a:ext cx="495495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M1</a:t>
              </a: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977BC011-64F4-B44E-AF54-ED5D8A1D31FF}"/>
                </a:ext>
              </a:extLst>
            </p:cNvPr>
            <p:cNvSpPr/>
            <p:nvPr/>
          </p:nvSpPr>
          <p:spPr>
            <a:xfrm>
              <a:off x="2735992" y="3010558"/>
              <a:ext cx="717679" cy="29056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81" name="H1">
              <a:extLst>
                <a:ext uri="{FF2B5EF4-FFF2-40B4-BE49-F238E27FC236}">
                  <a16:creationId xmlns:a16="http://schemas.microsoft.com/office/drawing/2014/main" id="{F8CE76E5-8DBD-FB4E-8B86-3FC282024D7F}"/>
                </a:ext>
              </a:extLst>
            </p:cNvPr>
            <p:cNvSpPr txBox="1"/>
            <p:nvPr/>
          </p:nvSpPr>
          <p:spPr>
            <a:xfrm>
              <a:off x="2744704" y="3032730"/>
              <a:ext cx="285244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H1</a:t>
              </a: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ADA062A0-2148-DC44-8010-DB74A790CF7A}"/>
                </a:ext>
              </a:extLst>
            </p:cNvPr>
            <p:cNvSpPr/>
            <p:nvPr/>
          </p:nvSpPr>
          <p:spPr>
            <a:xfrm rot="16200000">
              <a:off x="2166335" y="3119129"/>
              <a:ext cx="3843808" cy="1373412"/>
            </a:xfrm>
            <a:prstGeom prst="trapezoid">
              <a:avLst>
                <a:gd name="adj" fmla="val 13309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492E8D-8415-A74C-8F2F-13E242CA5CA7}"/>
                </a:ext>
              </a:extLst>
            </p:cNvPr>
            <p:cNvSpPr/>
            <p:nvPr/>
          </p:nvSpPr>
          <p:spPr>
            <a:xfrm>
              <a:off x="4760517" y="1855672"/>
              <a:ext cx="2833200" cy="3906877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">
              <a:extLst>
                <a:ext uri="{FF2B5EF4-FFF2-40B4-BE49-F238E27FC236}">
                  <a16:creationId xmlns:a16="http://schemas.microsoft.com/office/drawing/2014/main" id="{C4FE2DFA-3D88-984C-AE2A-4B4A747381AB}"/>
                </a:ext>
              </a:extLst>
            </p:cNvPr>
            <p:cNvSpPr/>
            <p:nvPr/>
          </p:nvSpPr>
          <p:spPr>
            <a:xfrm>
              <a:off x="4943225" y="4836825"/>
              <a:ext cx="2464043" cy="60553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8F045540-D2B2-4849-9535-0B88012041D8}"/>
                </a:ext>
              </a:extLst>
            </p:cNvPr>
            <p:cNvSpPr/>
            <p:nvPr/>
          </p:nvSpPr>
          <p:spPr>
            <a:xfrm>
              <a:off x="4946404" y="4153845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92" name="Rectangle">
              <a:extLst>
                <a:ext uri="{FF2B5EF4-FFF2-40B4-BE49-F238E27FC236}">
                  <a16:creationId xmlns:a16="http://schemas.microsoft.com/office/drawing/2014/main" id="{E3B5B2BD-DC53-604A-A95B-A56352B38E8D}"/>
                </a:ext>
              </a:extLst>
            </p:cNvPr>
            <p:cNvSpPr/>
            <p:nvPr/>
          </p:nvSpPr>
          <p:spPr>
            <a:xfrm>
              <a:off x="5907754" y="2062865"/>
              <a:ext cx="150269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7AF949-AAE9-294D-BBF5-F893A3E98AA1}"/>
                </a:ext>
              </a:extLst>
            </p:cNvPr>
            <p:cNvSpPr/>
            <p:nvPr/>
          </p:nvSpPr>
          <p:spPr>
            <a:xfrm>
              <a:off x="4759956" y="1855497"/>
              <a:ext cx="490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T4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0215878-9C5B-0D46-8874-29E2F528CE7F}"/>
                </a:ext>
              </a:extLst>
            </p:cNvPr>
            <p:cNvSpPr/>
            <p:nvPr/>
          </p:nvSpPr>
          <p:spPr>
            <a:xfrm>
              <a:off x="5931697" y="2135443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H4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B11676A-93D3-754F-879C-B634EC3B8258}"/>
                </a:ext>
              </a:extLst>
            </p:cNvPr>
            <p:cNvSpPr/>
            <p:nvPr/>
          </p:nvSpPr>
          <p:spPr>
            <a:xfrm>
              <a:off x="4956290" y="4916153"/>
              <a:ext cx="490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E4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DE4692-78BB-E149-A2CD-F801D5239A62}"/>
                </a:ext>
              </a:extLst>
            </p:cNvPr>
            <p:cNvSpPr/>
            <p:nvPr/>
          </p:nvSpPr>
          <p:spPr>
            <a:xfrm>
              <a:off x="4943225" y="4233544"/>
              <a:ext cx="5068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R4</a:t>
              </a:r>
            </a:p>
          </p:txBody>
        </p:sp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AB69086E-D9EE-6142-9F22-16BF7393957D}"/>
                </a:ext>
              </a:extLst>
            </p:cNvPr>
            <p:cNvSpPr/>
            <p:nvPr/>
          </p:nvSpPr>
          <p:spPr>
            <a:xfrm>
              <a:off x="3165780" y="3669549"/>
              <a:ext cx="234526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83" name="T4">
              <a:extLst>
                <a:ext uri="{FF2B5EF4-FFF2-40B4-BE49-F238E27FC236}">
                  <a16:creationId xmlns:a16="http://schemas.microsoft.com/office/drawing/2014/main" id="{CFD399BD-4918-7140-A299-824F41E70063}"/>
                </a:ext>
              </a:extLst>
            </p:cNvPr>
            <p:cNvSpPr txBox="1"/>
            <p:nvPr/>
          </p:nvSpPr>
          <p:spPr>
            <a:xfrm>
              <a:off x="3165780" y="3726022"/>
              <a:ext cx="234526" cy="177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T4</a:t>
              </a:r>
            </a:p>
          </p:txBody>
        </p:sp>
        <p:sp>
          <p:nvSpPr>
            <p:cNvPr id="123" name="Rectangle">
              <a:extLst>
                <a:ext uri="{FF2B5EF4-FFF2-40B4-BE49-F238E27FC236}">
                  <a16:creationId xmlns:a16="http://schemas.microsoft.com/office/drawing/2014/main" id="{BA34679F-D98C-2646-88B6-3A39D1F28DF1}"/>
                </a:ext>
              </a:extLst>
            </p:cNvPr>
            <p:cNvSpPr/>
            <p:nvPr/>
          </p:nvSpPr>
          <p:spPr>
            <a:xfrm>
              <a:off x="4953581" y="3463026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3A1E015-1BF8-4B4E-AA08-5E64B7283A7B}"/>
                </a:ext>
              </a:extLst>
            </p:cNvPr>
            <p:cNvSpPr/>
            <p:nvPr/>
          </p:nvSpPr>
          <p:spPr>
            <a:xfrm>
              <a:off x="4950402" y="3542725"/>
              <a:ext cx="4988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P4</a:t>
              </a:r>
            </a:p>
          </p:txBody>
        </p:sp>
        <p:sp>
          <p:nvSpPr>
            <p:cNvPr id="125" name="Rectangle">
              <a:extLst>
                <a:ext uri="{FF2B5EF4-FFF2-40B4-BE49-F238E27FC236}">
                  <a16:creationId xmlns:a16="http://schemas.microsoft.com/office/drawing/2014/main" id="{16A0B561-7ADD-B74E-BADC-9BC282A77600}"/>
                </a:ext>
              </a:extLst>
            </p:cNvPr>
            <p:cNvSpPr/>
            <p:nvPr/>
          </p:nvSpPr>
          <p:spPr>
            <a:xfrm>
              <a:off x="4953581" y="2771885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C52940-60B2-3F4B-931D-A2E5865CBA7C}"/>
                </a:ext>
              </a:extLst>
            </p:cNvPr>
            <p:cNvSpPr/>
            <p:nvPr/>
          </p:nvSpPr>
          <p:spPr>
            <a:xfrm>
              <a:off x="4930401" y="2849810"/>
              <a:ext cx="4812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S4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438779-350D-F24C-9FD7-9BC6E4FD27C1}"/>
              </a:ext>
            </a:extLst>
          </p:cNvPr>
          <p:cNvGrpSpPr/>
          <p:nvPr/>
        </p:nvGrpSpPr>
        <p:grpSpPr>
          <a:xfrm>
            <a:off x="7789135" y="2290971"/>
            <a:ext cx="2762704" cy="3036278"/>
            <a:chOff x="7919364" y="2539749"/>
            <a:chExt cx="2762704" cy="30362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C9EA44-2839-1C4D-8FC0-8773AD932753}"/>
                </a:ext>
              </a:extLst>
            </p:cNvPr>
            <p:cNvSpPr txBox="1"/>
            <p:nvPr/>
          </p:nvSpPr>
          <p:spPr>
            <a:xfrm>
              <a:off x="8013646" y="5171856"/>
              <a:ext cx="88742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T4      V4</a:t>
              </a:r>
            </a:p>
          </p:txBody>
        </p:sp>
        <p:graphicFrame>
          <p:nvGraphicFramePr>
            <p:cNvPr id="104" name="Table 53">
              <a:extLst>
                <a:ext uri="{FF2B5EF4-FFF2-40B4-BE49-F238E27FC236}">
                  <a16:creationId xmlns:a16="http://schemas.microsoft.com/office/drawing/2014/main" id="{3B09EE1F-AF61-CF4D-8179-2F8AB34542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0915138"/>
                </p:ext>
              </p:extLst>
            </p:nvPr>
          </p:nvGraphicFramePr>
          <p:xfrm>
            <a:off x="7919364" y="2539749"/>
            <a:ext cx="2762704" cy="303627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04175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094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77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Transaction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Header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33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Signature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671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Proposal</a:t>
                        </a:r>
                        <a:endParaRPr sz="1200" dirty="0"/>
                      </a:p>
                    </a:txBody>
                    <a:tcPr marL="45720" marR="45720" marT="36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34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Response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Endorsements</a:t>
                        </a:r>
                        <a:endParaRPr dirty="0"/>
                      </a:p>
                    </a:txBody>
                    <a:tcPr marL="45720" marR="45720" marT="144000" marB="108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V4 is detailed view of  T4</a:t>
                        </a:r>
                        <a:endParaRPr dirty="0"/>
                      </a:p>
                    </a:txBody>
                    <a:tcPr marL="45720" marR="45720" marT="144000" marB="108000" anchor="ctr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076387819"/>
                    </a:ext>
                  </a:extLst>
                </a:tr>
              </a:tbl>
            </a:graphicData>
          </a:graphic>
        </p:graphicFrame>
        <p:grpSp>
          <p:nvGrpSpPr>
            <p:cNvPr id="111" name="Rectangle 85">
              <a:extLst>
                <a:ext uri="{FF2B5EF4-FFF2-40B4-BE49-F238E27FC236}">
                  <a16:creationId xmlns:a16="http://schemas.microsoft.com/office/drawing/2014/main" id="{9A495562-5318-6A41-8E3A-975A986581AD}"/>
                </a:ext>
              </a:extLst>
            </p:cNvPr>
            <p:cNvGrpSpPr/>
            <p:nvPr/>
          </p:nvGrpSpPr>
          <p:grpSpPr>
            <a:xfrm>
              <a:off x="8342964" y="2622416"/>
              <a:ext cx="234524" cy="290746"/>
              <a:chOff x="0" y="-1"/>
              <a:chExt cx="234522" cy="290745"/>
            </a:xfrm>
          </p:grpSpPr>
          <p:sp>
            <p:nvSpPr>
              <p:cNvPr id="112" name="Rectangle">
                <a:extLst>
                  <a:ext uri="{FF2B5EF4-FFF2-40B4-BE49-F238E27FC236}">
                    <a16:creationId xmlns:a16="http://schemas.microsoft.com/office/drawing/2014/main" id="{25BE4134-44EF-F943-965D-B2103B852A8B}"/>
                  </a:ext>
                </a:extLst>
              </p:cNvPr>
              <p:cNvSpPr/>
              <p:nvPr/>
            </p:nvSpPr>
            <p:spPr>
              <a:xfrm>
                <a:off x="0" y="-1"/>
                <a:ext cx="234522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5">
                <a:extLst>
                  <a:ext uri="{FF2B5EF4-FFF2-40B4-BE49-F238E27FC236}">
                    <a16:creationId xmlns:a16="http://schemas.microsoft.com/office/drawing/2014/main" id="{CFCE4FF5-9524-E74C-8121-C5D264507923}"/>
                  </a:ext>
                </a:extLst>
              </p:cNvPr>
              <p:cNvSpPr txBox="1"/>
              <p:nvPr/>
            </p:nvSpPr>
            <p:spPr>
              <a:xfrm>
                <a:off x="0" y="53039"/>
                <a:ext cx="234522" cy="184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">
              <a:extLst>
                <a:ext uri="{FF2B5EF4-FFF2-40B4-BE49-F238E27FC236}">
                  <a16:creationId xmlns:a16="http://schemas.microsoft.com/office/drawing/2014/main" id="{67140493-2EEF-3842-851B-E9F3B2FEA632}"/>
                </a:ext>
              </a:extLst>
            </p:cNvPr>
            <p:cNvSpPr/>
            <p:nvPr/>
          </p:nvSpPr>
          <p:spPr>
            <a:xfrm>
              <a:off x="8119567" y="3094011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H4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">
              <a:extLst>
                <a:ext uri="{FF2B5EF4-FFF2-40B4-BE49-F238E27FC236}">
                  <a16:creationId xmlns:a16="http://schemas.microsoft.com/office/drawing/2014/main" id="{93527190-2B4F-1A48-BC41-B065D5BE6773}"/>
                </a:ext>
              </a:extLst>
            </p:cNvPr>
            <p:cNvSpPr/>
            <p:nvPr/>
          </p:nvSpPr>
          <p:spPr>
            <a:xfrm>
              <a:off x="8119567" y="3934534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P4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">
              <a:extLst>
                <a:ext uri="{FF2B5EF4-FFF2-40B4-BE49-F238E27FC236}">
                  <a16:creationId xmlns:a16="http://schemas.microsoft.com/office/drawing/2014/main" id="{B06A1FEE-EAA7-114E-AC9F-CCE502BCB43D}"/>
                </a:ext>
              </a:extLst>
            </p:cNvPr>
            <p:cNvSpPr/>
            <p:nvPr/>
          </p:nvSpPr>
          <p:spPr>
            <a:xfrm>
              <a:off x="8119567" y="4803901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E4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">
              <a:extLst>
                <a:ext uri="{FF2B5EF4-FFF2-40B4-BE49-F238E27FC236}">
                  <a16:creationId xmlns:a16="http://schemas.microsoft.com/office/drawing/2014/main" id="{81C80A3C-AB63-2748-8C4F-31C2970C2621}"/>
                </a:ext>
              </a:extLst>
            </p:cNvPr>
            <p:cNvSpPr/>
            <p:nvPr/>
          </p:nvSpPr>
          <p:spPr>
            <a:xfrm>
              <a:off x="8119567" y="4369217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R4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">
              <a:extLst>
                <a:ext uri="{FF2B5EF4-FFF2-40B4-BE49-F238E27FC236}">
                  <a16:creationId xmlns:a16="http://schemas.microsoft.com/office/drawing/2014/main" id="{3CFC22C7-1C4C-0848-995F-095C184582AC}"/>
                </a:ext>
              </a:extLst>
            </p:cNvPr>
            <p:cNvSpPr/>
            <p:nvPr/>
          </p:nvSpPr>
          <p:spPr>
            <a:xfrm>
              <a:off x="8119567" y="3536954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S4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A28685CD-B98E-E942-B576-49AC200C3219}"/>
                </a:ext>
              </a:extLst>
            </p:cNvPr>
            <p:cNvSpPr/>
            <p:nvPr/>
          </p:nvSpPr>
          <p:spPr>
            <a:xfrm rot="16200000">
              <a:off x="8276027" y="5249013"/>
              <a:ext cx="345857" cy="211982"/>
            </a:xfrm>
            <a:prstGeom prst="trapezoid">
              <a:avLst>
                <a:gd name="adj" fmla="val 62374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11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itel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5346"/>
            </a:lvl1pPr>
          </a:lstStyle>
          <a:p>
            <a:r>
              <a:t>The following slides illustrate the effects of several transactions on the Ledger.</a:t>
            </a:r>
          </a:p>
        </p:txBody>
      </p:sp>
      <p:sp>
        <p:nvSpPr>
          <p:cNvPr id="725" name="Ondertitel 3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(based on the FabCar example set)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2620</Words>
  <Application>Microsoft Macintosh PowerPoint</Application>
  <PresentationFormat>Widescreen</PresentationFormat>
  <Paragraphs>565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Diagrams for Documentation</vt:lpstr>
      <vt:lpstr>Ledger Concept</vt:lpstr>
      <vt:lpstr>PowerPoint Presentation</vt:lpstr>
      <vt:lpstr>The Ledger </vt:lpstr>
      <vt:lpstr>The blockchain</vt:lpstr>
      <vt:lpstr>Anatomy of a Block: the Block Header</vt:lpstr>
      <vt:lpstr>PowerPoint Presentation</vt:lpstr>
      <vt:lpstr>Anatomy of a Block: Transactions.1</vt:lpstr>
      <vt:lpstr>The following slides illustrate the effects of several transactions on the Ledger.</vt:lpstr>
      <vt:lpstr>Block 1 with four transactions.2</vt:lpstr>
      <vt:lpstr>Diagram – The Ledger </vt:lpstr>
      <vt:lpstr>Diagram 2 – The world state</vt:lpstr>
      <vt:lpstr>Diagram – The blockchain</vt:lpstr>
      <vt:lpstr>Diagram – Anatomy of a Block: the Block Header</vt:lpstr>
      <vt:lpstr>Diagram – Anatomy of a Block: Transactions</vt:lpstr>
      <vt:lpstr>Diagram – Anatomy of a Transaction: Transaction Header</vt:lpstr>
      <vt:lpstr>Diagram – Anatomy of a Transaction: Endorser List</vt:lpstr>
      <vt:lpstr>Diagram – Anatomy of a Transaction: Endorser Response</vt:lpstr>
      <vt:lpstr>Diagram – Anatomy of a Block: the Block Metadata</vt:lpstr>
      <vt:lpstr>The following slides illustrate the effects of several transactions on the Ledger.</vt:lpstr>
      <vt:lpstr>Genesis block and empty World state</vt:lpstr>
      <vt:lpstr>Transactions</vt:lpstr>
      <vt:lpstr>First block with four transactions</vt:lpstr>
      <vt:lpstr>Second block with four transactions</vt:lpstr>
      <vt:lpstr>Third block with three transactions</vt:lpstr>
      <vt:lpstr>Fourth block with two transactions</vt:lpstr>
      <vt:lpstr>World state changes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Microsoft Office User</cp:lastModifiedBy>
  <cp:revision>53</cp:revision>
  <dcterms:modified xsi:type="dcterms:W3CDTF">2018-04-05T13:35:06Z</dcterms:modified>
</cp:coreProperties>
</file>