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411" r:id="rId4"/>
    <p:sldId id="414" r:id="rId5"/>
    <p:sldId id="412" r:id="rId6"/>
    <p:sldId id="413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7059"/>
  </p:normalViewPr>
  <p:slideViewPr>
    <p:cSldViewPr snapToGrid="0" snapToObjects="1">
      <p:cViewPr varScale="1">
        <p:scale>
          <a:sx n="104" d="100"/>
          <a:sy n="104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9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9541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03A59-D1F3-F745-9A1F-9145189530E5}"/>
              </a:ext>
            </a:extLst>
          </p:cNvPr>
          <p:cNvGrpSpPr/>
          <p:nvPr/>
        </p:nvGrpSpPr>
        <p:grpSpPr>
          <a:xfrm>
            <a:off x="5444460" y="2695242"/>
            <a:ext cx="915155" cy="637329"/>
            <a:chOff x="5533284" y="2695242"/>
            <a:chExt cx="733927" cy="63732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87343C-2E20-2447-A17A-32EB088DD70B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533285" y="2695242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0A9AD3-9A84-8944-AB03-2BB687B23AA9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5533284" y="3332571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446643" y="2541354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446642" y="3178683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afterFunction</a:t>
            </a:r>
            <a:r>
              <a:rPr lang="en-US" dirty="0"/>
              <a:t>(</a:t>
            </a:r>
            <a:r>
              <a:rPr lang="en-US" dirty="0" err="1"/>
              <a:t>ctx, result</a:t>
            </a:r>
            <a:r>
              <a:rPr lang="en-US" dirty="0"/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446642" y="5532539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518602" y="5686427"/>
            <a:ext cx="34598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95893" y="2695242"/>
            <a:ext cx="350750" cy="2991185"/>
            <a:chOff x="1835991" y="2695242"/>
            <a:chExt cx="565298" cy="29911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83599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835991" y="3332571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835991" y="5686427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659667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2633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D817-B226-6443-8C29-A029CFE0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43E3-1EA5-CA45-BA82-379ED9EBF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460694-B6CD-0142-A470-AAE29D1C4254}"/>
              </a:ext>
            </a:extLst>
          </p:cNvPr>
          <p:cNvGrpSpPr/>
          <p:nvPr/>
        </p:nvGrpSpPr>
        <p:grpSpPr>
          <a:xfrm>
            <a:off x="838200" y="2401247"/>
            <a:ext cx="4652483" cy="3384836"/>
            <a:chOff x="2434974" y="2514263"/>
            <a:chExt cx="4652483" cy="33848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9EC70D-C543-CB4C-B2E9-759E58B34673}"/>
                </a:ext>
              </a:extLst>
            </p:cNvPr>
            <p:cNvSpPr/>
            <p:nvPr/>
          </p:nvSpPr>
          <p:spPr>
            <a:xfrm>
              <a:off x="2434974" y="3555128"/>
              <a:ext cx="1479479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 – Org1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C5687F-A459-6C4A-8354-1867BBECE148}"/>
                </a:ext>
              </a:extLst>
            </p:cNvPr>
            <p:cNvSpPr/>
            <p:nvPr/>
          </p:nvSpPr>
          <p:spPr>
            <a:xfrm>
              <a:off x="5957299" y="25142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P1 – Org1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CBD77-01A5-A848-8FED-66242C0B883F}"/>
                </a:ext>
              </a:extLst>
            </p:cNvPr>
            <p:cNvSpPr/>
            <p:nvPr/>
          </p:nvSpPr>
          <p:spPr>
            <a:xfrm>
              <a:off x="5957299" y="33704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P2 – Org2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B7C3A7-DAEE-0744-AF4A-37B94A432AC8}"/>
                </a:ext>
              </a:extLst>
            </p:cNvPr>
            <p:cNvSpPr/>
            <p:nvPr/>
          </p:nvSpPr>
          <p:spPr>
            <a:xfrm>
              <a:off x="5957299" y="4226663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P3 – Org3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2A06F4-81C6-0844-B20C-12CE00A9A2B3}"/>
                </a:ext>
              </a:extLst>
            </p:cNvPr>
            <p:cNvSpPr/>
            <p:nvPr/>
          </p:nvSpPr>
          <p:spPr>
            <a:xfrm>
              <a:off x="5957299" y="5529769"/>
              <a:ext cx="1130158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O1 – Org4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71688F-DCB4-6448-A890-4A58985BEABC}"/>
                </a:ext>
              </a:extLst>
            </p:cNvPr>
            <p:cNvSpPr/>
            <p:nvPr/>
          </p:nvSpPr>
          <p:spPr>
            <a:xfrm>
              <a:off x="3914453" y="3555128"/>
              <a:ext cx="287677" cy="369330"/>
            </a:xfrm>
            <a:prstGeom prst="rect">
              <a:avLst/>
            </a:prstGeom>
            <a:solidFill>
              <a:schemeClr val="tx1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F264AC-2A93-BC4A-AB3E-4337219D98C5}"/>
                </a:ext>
              </a:extLst>
            </p:cNvPr>
            <p:cNvSpPr txBox="1"/>
            <p:nvPr/>
          </p:nvSpPr>
          <p:spPr>
            <a:xfrm>
              <a:off x="3827781" y="3185798"/>
              <a:ext cx="46102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SDK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1D1685-E924-C44A-BB4F-E3D177F9A263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4202130" y="2698928"/>
              <a:ext cx="1755169" cy="10408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E9D72F-5C99-6B4E-9444-13386C16475E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4202130" y="3555128"/>
              <a:ext cx="1755169" cy="18466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3C2BBD-771F-AC49-B3FC-F49E7134AF4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202130" y="3739793"/>
              <a:ext cx="1755169" cy="67153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FC33E3-F24E-E24F-839A-B8EFDCA424E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02130" y="3756896"/>
              <a:ext cx="1755169" cy="195753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9BF6D-C6EF-134A-8D0B-B64306F0E577}"/>
              </a:ext>
            </a:extLst>
          </p:cNvPr>
          <p:cNvSpPr/>
          <p:nvPr/>
        </p:nvSpPr>
        <p:spPr>
          <a:xfrm>
            <a:off x="5922196" y="3442112"/>
            <a:ext cx="1479479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 – Org1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216D1D-0434-1445-B6CF-774FAFBE66EF}"/>
              </a:ext>
            </a:extLst>
          </p:cNvPr>
          <p:cNvSpPr/>
          <p:nvPr/>
        </p:nvSpPr>
        <p:spPr>
          <a:xfrm>
            <a:off x="7890558" y="399610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P1 – Org1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A2674-31DC-FA42-BAE4-F3079FF6A97C}"/>
              </a:ext>
            </a:extLst>
          </p:cNvPr>
          <p:cNvSpPr/>
          <p:nvPr/>
        </p:nvSpPr>
        <p:spPr>
          <a:xfrm>
            <a:off x="9444521" y="3257447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69233-90F0-954B-82E1-99DE146A9622}"/>
              </a:ext>
            </a:extLst>
          </p:cNvPr>
          <p:cNvSpPr/>
          <p:nvPr/>
        </p:nvSpPr>
        <p:spPr>
          <a:xfrm>
            <a:off x="9524148" y="400300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P3 – Org3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5D6B9-594C-CF45-87E3-133C05D03C16}"/>
              </a:ext>
            </a:extLst>
          </p:cNvPr>
          <p:cNvSpPr/>
          <p:nvPr/>
        </p:nvSpPr>
        <p:spPr>
          <a:xfrm>
            <a:off x="9444521" y="5416753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O1 – Org4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4C4B9-E441-714E-8FED-3600A650B797}"/>
              </a:ext>
            </a:extLst>
          </p:cNvPr>
          <p:cNvSpPr/>
          <p:nvPr/>
        </p:nvSpPr>
        <p:spPr>
          <a:xfrm>
            <a:off x="7401676" y="3442112"/>
            <a:ext cx="113212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DAE45-C4EA-EF4C-BB8D-580AC0D1293C}"/>
              </a:ext>
            </a:extLst>
          </p:cNvPr>
          <p:cNvSpPr txBox="1"/>
          <p:nvPr/>
        </p:nvSpPr>
        <p:spPr>
          <a:xfrm>
            <a:off x="7315003" y="3072782"/>
            <a:ext cx="9050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SDK-thin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8A24B8-DC83-F442-9B08-8152549425AD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514888" y="3626777"/>
            <a:ext cx="375670" cy="553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595B08-A9BA-F34A-9D1D-C38709F8C40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020716" y="3442112"/>
            <a:ext cx="423805" cy="7386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A82C6-CBF4-EA43-A55D-0F2122EB293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308393" y="4185223"/>
            <a:ext cx="215755" cy="24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4DE17-D523-324F-B4EA-39A8D1BCD633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9020716" y="4180772"/>
            <a:ext cx="423805" cy="142064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83C616-F786-DF45-8E19-4A13B137D455}"/>
              </a:ext>
            </a:extLst>
          </p:cNvPr>
          <p:cNvSpPr txBox="1"/>
          <p:nvPr/>
        </p:nvSpPr>
        <p:spPr>
          <a:xfrm>
            <a:off x="8023290" y="36267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189AAB-425A-1248-8386-21A85E836DD1}"/>
              </a:ext>
            </a:extLst>
          </p:cNvPr>
          <p:cNvSpPr/>
          <p:nvPr/>
        </p:nvSpPr>
        <p:spPr>
          <a:xfrm>
            <a:off x="6015514" y="4248240"/>
            <a:ext cx="1292842" cy="147732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 file: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1 or more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Peers for connectivity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C54CE0-D5CF-C042-8500-3E1AFA6EF800}"/>
              </a:ext>
            </a:extLst>
          </p:cNvPr>
          <p:cNvCxnSpPr>
            <a:cxnSpLocks/>
            <a:stCxn id="23" idx="2"/>
            <a:endCxn id="50" idx="0"/>
          </p:cNvCxnSpPr>
          <p:nvPr/>
        </p:nvCxnSpPr>
        <p:spPr>
          <a:xfrm flipH="1">
            <a:off x="6661935" y="3811442"/>
            <a:ext cx="1" cy="43679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AB3DCE-082F-1E4C-ADF1-46FB170CF67C}"/>
              </a:ext>
            </a:extLst>
          </p:cNvPr>
          <p:cNvSpPr/>
          <p:nvPr/>
        </p:nvSpPr>
        <p:spPr>
          <a:xfrm>
            <a:off x="7689352" y="2770577"/>
            <a:ext cx="3571124" cy="3541323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48E1-79F3-AE4E-A2FB-70A9A16D9520}"/>
              </a:ext>
            </a:extLst>
          </p:cNvPr>
          <p:cNvSpPr txBox="1"/>
          <p:nvPr/>
        </p:nvSpPr>
        <p:spPr>
          <a:xfrm>
            <a:off x="4360525" y="2065277"/>
            <a:ext cx="8842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E83D55A-6FAE-D842-ACB1-F784D3EAE2A2}"/>
              </a:ext>
            </a:extLst>
          </p:cNvPr>
          <p:cNvSpPr/>
          <p:nvPr/>
        </p:nvSpPr>
        <p:spPr>
          <a:xfrm>
            <a:off x="9020716" y="3991656"/>
            <a:ext cx="287677" cy="36933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CA2704-86E4-BD46-9465-844ECA02C4D9}"/>
              </a:ext>
            </a:extLst>
          </p:cNvPr>
          <p:cNvSpPr/>
          <p:nvPr/>
        </p:nvSpPr>
        <p:spPr>
          <a:xfrm>
            <a:off x="7900318" y="4609646"/>
            <a:ext cx="1130158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P2 – Org1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9724F7-FD38-FB42-B4E9-EA17E36DA14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514888" y="3626777"/>
            <a:ext cx="371512" cy="11675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52168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231</Words>
  <Application>Microsoft Macintosh PowerPoint</Application>
  <PresentationFormat>Widescreen</PresentationFormat>
  <Paragraphs>94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119</cp:revision>
  <dcterms:modified xsi:type="dcterms:W3CDTF">2018-10-12T12:15:26Z</dcterms:modified>
</cp:coreProperties>
</file>