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57742-6C18-4A0C-80E5-AB127B60E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E431E4-3228-4726-853A-CD493DBF6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F970-7372-4B52-9B72-A21685F4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AF9ED-32A1-49F8-AAF5-13206DDD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F2C38-A9AF-4B50-9587-1CB1551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0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A1E76-8990-4EAB-BE11-92043F74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30B944-0B8C-47BB-874D-6D09F43E9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41FE9-949B-4A2B-A898-1E611E69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0B46-AF32-4E4E-9665-7598F0D0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226D9-C1CB-414F-9F89-9E96508F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7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36E76C-122C-4080-A9E7-8555B1D44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A2B41D-B56C-477F-A426-DBF4C25F9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289E2-EB93-4536-8D6A-5F41590E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9811A-16D8-4AE1-8F12-0C4C93FE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08B3-E250-4DFA-AED9-D1686007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8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9E90D-CBB4-4CF9-82DF-BEDB8B5B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90326-C428-4595-8BDE-0EC2C53D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3A35D-CB9F-4C1B-886B-0965A17E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D3E97F-7032-43CA-94DD-0C77818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0D82E-A415-4427-91EA-67B76C11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51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7A7AB-3B55-4D51-98DC-5CF2D862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E0F82-77C5-4E24-BC71-C4D93357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109E1-3799-4CDD-B6A9-97C0C325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B2252-EDE4-4875-A18D-8ADE77AF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A2E349-E580-4447-8D44-A33549A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6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4ABA7-965A-4FBA-94FA-4C581E35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DFA468-AB14-4C0E-951E-370CF1336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DD7F80-2329-49FE-84CA-290C2BAB0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8B77D-AD21-4EB0-97E4-7AB13F1B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0A06E-C558-45A3-99D5-4689B98F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65D72A-BE70-40BF-B871-F183AA7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4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57F39-1CDF-4FE1-95FD-136074BA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B6BFB-3300-4402-B797-6DD8D1D5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68D16B-F8DF-4443-B73B-CDE4AD07E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1B581B-4D6B-4576-83E0-A229C28DF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88E5A0-A4FC-4932-93D6-7B89BDD8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983A86-C000-4F68-BA8E-5FAE2004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B5C5CD-77A3-45A0-9195-E45256B4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48DB97-5BFB-476A-B8D0-F6EC1DC0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4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1AB4C-89B0-46E1-8D2E-6521071D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04BF27-4915-4356-A85C-45668CB2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C1B869-E8E1-446C-8D8A-295DACC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405013-B799-4E7D-A729-F454C8E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86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A4E4BB-23CC-4C92-8C75-5BF19250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BF7311-7F88-487A-B0C6-B02AA804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62D7C0-B2C1-4558-B583-1C8B20D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7FCDA-9781-48B3-A42D-3922BFE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BE22A-B34F-41F5-8341-2534D5F1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2596D5-8E8F-4F6F-B45D-4DCD593E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20B54A-0F37-42A6-A17E-C30169DD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E5CBC4-C43D-49E6-B782-144EE414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F104AE-0551-45D9-8E22-23CB35E8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02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9EE2CE-2148-4D4C-A252-15C2DC77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EAA1DC-2C2C-4EBA-BAA1-D46277374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33B5E6-B6BD-4949-BBA5-4751F7EC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A10AA-A4D7-43C7-B785-674865EE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9AE0FF-0B54-45A6-AE0F-9B63D693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45E26-61D0-43FD-AD93-C542681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0E007-3C45-4463-9884-C97396E8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0A54D4-8897-43F7-8891-B04F5385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6E254D-8D77-4287-84A7-FDCB1C4D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5C0-5ABC-4F6C-A9CA-5F2A98821A6E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F9C46-D9A0-477F-9341-A7B8FE34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A2987-5B9F-4866-ADDB-F0C2D6EF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DFF1-9B99-4C57-BF95-8B537B8AB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3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83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博之</dc:creator>
  <cp:lastModifiedBy>鈴木 博之</cp:lastModifiedBy>
  <cp:revision>3</cp:revision>
  <dcterms:created xsi:type="dcterms:W3CDTF">2021-06-18T19:06:44Z</dcterms:created>
  <dcterms:modified xsi:type="dcterms:W3CDTF">2021-06-18T20:54:28Z</dcterms:modified>
</cp:coreProperties>
</file>