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2"/>
  </p:notesMasterIdLst>
  <p:sldIdLst>
    <p:sldId id="266" r:id="rId2"/>
    <p:sldId id="267" r:id="rId3"/>
    <p:sldId id="269" r:id="rId4"/>
    <p:sldId id="270" r:id="rId5"/>
    <p:sldId id="271" r:id="rId6"/>
    <p:sldId id="272" r:id="rId7"/>
    <p:sldId id="273" r:id="rId8"/>
    <p:sldId id="268" r:id="rId9"/>
    <p:sldId id="274" r:id="rId10"/>
    <p:sldId id="257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33DBB-A5BB-44EE-A4F0-5C0F4019CEAA}" v="254" dt="2020-06-02T05:13:46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8" autoAdjust="0"/>
    <p:restoredTop sz="79926" autoAdjust="0"/>
  </p:normalViewPr>
  <p:slideViewPr>
    <p:cSldViewPr snapToGrid="0">
      <p:cViewPr>
        <p:scale>
          <a:sx n="66" d="100"/>
          <a:sy n="66" d="100"/>
        </p:scale>
        <p:origin x="4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弘毅 瀧川" userId="3443278d3db669ac" providerId="LiveId" clId="{F7633DBB-A5BB-44EE-A4F0-5C0F4019CEAA}"/>
    <pc:docChg chg="undo custSel addSld delSld modSld sldOrd delMainMaster">
      <pc:chgData name="弘毅 瀧川" userId="3443278d3db669ac" providerId="LiveId" clId="{F7633DBB-A5BB-44EE-A4F0-5C0F4019CEAA}" dt="2020-06-02T05:19:11.586" v="738" actId="20577"/>
      <pc:docMkLst>
        <pc:docMk/>
      </pc:docMkLst>
      <pc:sldChg chg="ord">
        <pc:chgData name="弘毅 瀧川" userId="3443278d3db669ac" providerId="LiveId" clId="{F7633DBB-A5BB-44EE-A4F0-5C0F4019CEAA}" dt="2020-06-02T05:07:53.675" v="533"/>
        <pc:sldMkLst>
          <pc:docMk/>
          <pc:sldMk cId="1788485440" sldId="257"/>
        </pc:sldMkLst>
      </pc:sldChg>
      <pc:sldChg chg="del">
        <pc:chgData name="弘毅 瀧川" userId="3443278d3db669ac" providerId="LiveId" clId="{F7633DBB-A5BB-44EE-A4F0-5C0F4019CEAA}" dt="2020-06-01T07:00:50.672" v="11" actId="2696"/>
        <pc:sldMkLst>
          <pc:docMk/>
          <pc:sldMk cId="1881737901" sldId="258"/>
        </pc:sldMkLst>
      </pc:sldChg>
      <pc:sldChg chg="addSp delSp modSp add del">
        <pc:chgData name="弘毅 瀧川" userId="3443278d3db669ac" providerId="LiveId" clId="{F7633DBB-A5BB-44EE-A4F0-5C0F4019CEAA}" dt="2020-06-01T07:04:57.806" v="143" actId="2696"/>
        <pc:sldMkLst>
          <pc:docMk/>
          <pc:sldMk cId="3807222285" sldId="258"/>
        </pc:sldMkLst>
        <pc:spChg chg="mod">
          <ac:chgData name="弘毅 瀧川" userId="3443278d3db669ac" providerId="LiveId" clId="{F7633DBB-A5BB-44EE-A4F0-5C0F4019CEAA}" dt="2020-06-01T07:03:11.894" v="110"/>
          <ac:spMkLst>
            <pc:docMk/>
            <pc:sldMk cId="3807222285" sldId="258"/>
            <ac:spMk id="2" creationId="{105D0ADD-E6CD-4A23-991F-AECAE022224B}"/>
          </ac:spMkLst>
        </pc:spChg>
        <pc:spChg chg="del">
          <ac:chgData name="弘毅 瀧川" userId="3443278d3db669ac" providerId="LiveId" clId="{F7633DBB-A5BB-44EE-A4F0-5C0F4019CEAA}" dt="2020-06-01T07:01:29.295" v="55" actId="478"/>
          <ac:spMkLst>
            <pc:docMk/>
            <pc:sldMk cId="3807222285" sldId="258"/>
            <ac:spMk id="3" creationId="{65BD78F6-BBA8-4201-AA7C-4A287B4FFF25}"/>
          </ac:spMkLst>
        </pc:spChg>
        <pc:grpChg chg="add mod">
          <ac:chgData name="弘毅 瀧川" userId="3443278d3db669ac" providerId="LiveId" clId="{F7633DBB-A5BB-44EE-A4F0-5C0F4019CEAA}" dt="2020-06-01T07:01:51.966" v="57"/>
          <ac:grpSpMkLst>
            <pc:docMk/>
            <pc:sldMk cId="3807222285" sldId="258"/>
            <ac:grpSpMk id="5" creationId="{71BE5809-364F-41D1-8247-47039085FB04}"/>
          </ac:grpSpMkLst>
        </pc:grpChg>
      </pc:sldChg>
      <pc:sldChg chg="addSp delSp modSp add del">
        <pc:chgData name="弘毅 瀧川" userId="3443278d3db669ac" providerId="LiveId" clId="{F7633DBB-A5BB-44EE-A4F0-5C0F4019CEAA}" dt="2020-06-01T07:05:30.682" v="149" actId="2696"/>
        <pc:sldMkLst>
          <pc:docMk/>
          <pc:sldMk cId="971849541" sldId="259"/>
        </pc:sldMkLst>
        <pc:spChg chg="mod">
          <ac:chgData name="弘毅 瀧川" userId="3443278d3db669ac" providerId="LiveId" clId="{F7633DBB-A5BB-44EE-A4F0-5C0F4019CEAA}" dt="2020-06-01T07:03:04.459" v="95"/>
          <ac:spMkLst>
            <pc:docMk/>
            <pc:sldMk cId="971849541" sldId="259"/>
            <ac:spMk id="2" creationId="{0895B96A-92C7-413B-9CEF-8605988BB969}"/>
          </ac:spMkLst>
        </pc:spChg>
        <pc:spChg chg="del">
          <ac:chgData name="弘毅 瀧川" userId="3443278d3db669ac" providerId="LiveId" clId="{F7633DBB-A5BB-44EE-A4F0-5C0F4019CEAA}" dt="2020-06-01T07:02:53.331" v="65" actId="478"/>
          <ac:spMkLst>
            <pc:docMk/>
            <pc:sldMk cId="971849541" sldId="259"/>
            <ac:spMk id="3" creationId="{551623E0-3D7F-4E94-9BFB-5ADC5B1E2910}"/>
          </ac:spMkLst>
        </pc:spChg>
        <pc:grpChg chg="add mod">
          <ac:chgData name="弘毅 瀧川" userId="3443278d3db669ac" providerId="LiveId" clId="{F7633DBB-A5BB-44EE-A4F0-5C0F4019CEAA}" dt="2020-06-01T07:02:46.711" v="64"/>
          <ac:grpSpMkLst>
            <pc:docMk/>
            <pc:sldMk cId="971849541" sldId="259"/>
            <ac:grpSpMk id="5" creationId="{4F805825-7BBF-41DC-8450-687CA37A4037}"/>
          </ac:grpSpMkLst>
        </pc:grpChg>
      </pc:sldChg>
      <pc:sldChg chg="del">
        <pc:chgData name="弘毅 瀧川" userId="3443278d3db669ac" providerId="LiveId" clId="{F7633DBB-A5BB-44EE-A4F0-5C0F4019CEAA}" dt="2020-06-01T07:00:51.207" v="40" actId="2696"/>
        <pc:sldMkLst>
          <pc:docMk/>
          <pc:sldMk cId="0" sldId="260"/>
        </pc:sldMkLst>
      </pc:sldChg>
      <pc:sldChg chg="addSp delSp modSp add del ord">
        <pc:chgData name="弘毅 瀧川" userId="3443278d3db669ac" providerId="LiveId" clId="{F7633DBB-A5BB-44EE-A4F0-5C0F4019CEAA}" dt="2020-06-02T04:58:44.627" v="376" actId="2696"/>
        <pc:sldMkLst>
          <pc:docMk/>
          <pc:sldMk cId="1857208397" sldId="260"/>
        </pc:sldMkLst>
        <pc:spChg chg="mod">
          <ac:chgData name="弘毅 瀧川" userId="3443278d3db669ac" providerId="LiveId" clId="{F7633DBB-A5BB-44EE-A4F0-5C0F4019CEAA}" dt="2020-06-01T07:04:22.312" v="138"/>
          <ac:spMkLst>
            <pc:docMk/>
            <pc:sldMk cId="1857208397" sldId="260"/>
            <ac:spMk id="2" creationId="{05038FE8-2003-4719-B188-0C07976FF8A7}"/>
          </ac:spMkLst>
        </pc:spChg>
        <pc:spChg chg="del">
          <ac:chgData name="弘毅 瀧川" userId="3443278d3db669ac" providerId="LiveId" clId="{F7633DBB-A5BB-44EE-A4F0-5C0F4019CEAA}" dt="2020-06-01T07:04:32.887" v="139"/>
          <ac:spMkLst>
            <pc:docMk/>
            <pc:sldMk cId="1857208397" sldId="260"/>
            <ac:spMk id="3" creationId="{ADF07507-299A-416F-ADCF-C4F1F9E14FD6}"/>
          </ac:spMkLst>
        </pc:spChg>
        <pc:picChg chg="add mod">
          <ac:chgData name="弘毅 瀧川" userId="3443278d3db669ac" providerId="LiveId" clId="{F7633DBB-A5BB-44EE-A4F0-5C0F4019CEAA}" dt="2020-06-01T07:05:42.157" v="150"/>
          <ac:picMkLst>
            <pc:docMk/>
            <pc:sldMk cId="1857208397" sldId="260"/>
            <ac:picMk id="5" creationId="{6DD12B31-016B-4375-874F-09EF9627E3F9}"/>
          </ac:picMkLst>
        </pc:picChg>
      </pc:sldChg>
      <pc:sldChg chg="del">
        <pc:chgData name="弘毅 瀧川" userId="3443278d3db669ac" providerId="LiveId" clId="{F7633DBB-A5BB-44EE-A4F0-5C0F4019CEAA}" dt="2020-06-01T07:00:51.228" v="42" actId="2696"/>
        <pc:sldMkLst>
          <pc:docMk/>
          <pc:sldMk cId="0" sldId="261"/>
        </pc:sldMkLst>
      </pc:sldChg>
      <pc:sldChg chg="addSp delSp modSp add del">
        <pc:chgData name="弘毅 瀧川" userId="3443278d3db669ac" providerId="LiveId" clId="{F7633DBB-A5BB-44EE-A4F0-5C0F4019CEAA}" dt="2020-06-02T05:00:09.072" v="424" actId="2696"/>
        <pc:sldMkLst>
          <pc:docMk/>
          <pc:sldMk cId="1212312054" sldId="261"/>
        </pc:sldMkLst>
        <pc:spChg chg="mod">
          <ac:chgData name="弘毅 瀧川" userId="3443278d3db669ac" providerId="LiveId" clId="{F7633DBB-A5BB-44EE-A4F0-5C0F4019CEAA}" dt="2020-06-02T04:59:11.761" v="400"/>
          <ac:spMkLst>
            <pc:docMk/>
            <pc:sldMk cId="1212312054" sldId="261"/>
            <ac:spMk id="2" creationId="{E5522910-C1E0-44F5-866C-6F11751C4948}"/>
          </ac:spMkLst>
        </pc:spChg>
        <pc:spChg chg="del">
          <ac:chgData name="弘毅 瀧川" userId="3443278d3db669ac" providerId="LiveId" clId="{F7633DBB-A5BB-44EE-A4F0-5C0F4019CEAA}" dt="2020-06-01T07:04:46.037" v="141"/>
          <ac:spMkLst>
            <pc:docMk/>
            <pc:sldMk cId="1212312054" sldId="261"/>
            <ac:spMk id="3" creationId="{19C413BF-9124-4FCB-A1AA-285D130B14E8}"/>
          </ac:spMkLst>
        </pc:spChg>
        <pc:picChg chg="add mod">
          <ac:chgData name="弘毅 瀧川" userId="3443278d3db669ac" providerId="LiveId" clId="{F7633DBB-A5BB-44EE-A4F0-5C0F4019CEAA}" dt="2020-06-01T07:04:46.037" v="141"/>
          <ac:picMkLst>
            <pc:docMk/>
            <pc:sldMk cId="1212312054" sldId="261"/>
            <ac:picMk id="5" creationId="{D5C54658-0713-4A6D-8689-DC99E84311B6}"/>
          </ac:picMkLst>
        </pc:picChg>
      </pc:sldChg>
      <pc:sldChg chg="del">
        <pc:chgData name="弘毅 瀧川" userId="3443278d3db669ac" providerId="LiveId" clId="{F7633DBB-A5BB-44EE-A4F0-5C0F4019CEAA}" dt="2020-06-01T07:00:51.069" v="31" actId="2696"/>
        <pc:sldMkLst>
          <pc:docMk/>
          <pc:sldMk cId="0" sldId="262"/>
        </pc:sldMkLst>
      </pc:sldChg>
      <pc:sldChg chg="addSp delSp modSp add del">
        <pc:chgData name="弘毅 瀧川" userId="3443278d3db669ac" providerId="LiveId" clId="{F7633DBB-A5BB-44EE-A4F0-5C0F4019CEAA}" dt="2020-06-02T05:00:07.372" v="423" actId="2696"/>
        <pc:sldMkLst>
          <pc:docMk/>
          <pc:sldMk cId="624175141" sldId="262"/>
        </pc:sldMkLst>
        <pc:spChg chg="mod">
          <ac:chgData name="弘毅 瀧川" userId="3443278d3db669ac" providerId="LiveId" clId="{F7633DBB-A5BB-44EE-A4F0-5C0F4019CEAA}" dt="2020-06-02T04:59:18.497" v="410"/>
          <ac:spMkLst>
            <pc:docMk/>
            <pc:sldMk cId="624175141" sldId="262"/>
            <ac:spMk id="2" creationId="{E7AE8767-8D1E-477D-8AA0-56A24883C233}"/>
          </ac:spMkLst>
        </pc:spChg>
        <pc:spChg chg="del">
          <ac:chgData name="弘毅 瀧川" userId="3443278d3db669ac" providerId="LiveId" clId="{F7633DBB-A5BB-44EE-A4F0-5C0F4019CEAA}" dt="2020-06-01T07:05:18.873" v="147"/>
          <ac:spMkLst>
            <pc:docMk/>
            <pc:sldMk cId="624175141" sldId="262"/>
            <ac:spMk id="3" creationId="{7CDF30B7-487A-4180-A65B-799E8F308D06}"/>
          </ac:spMkLst>
        </pc:spChg>
        <pc:grpChg chg="add del">
          <ac:chgData name="弘毅 瀧川" userId="3443278d3db669ac" providerId="LiveId" clId="{F7633DBB-A5BB-44EE-A4F0-5C0F4019CEAA}" dt="2020-06-01T07:05:07.997" v="146" actId="478"/>
          <ac:grpSpMkLst>
            <pc:docMk/>
            <pc:sldMk cId="624175141" sldId="262"/>
            <ac:grpSpMk id="5" creationId="{2729ED21-4B61-4275-A51F-C08A2F774EA1}"/>
          </ac:grpSpMkLst>
        </pc:grpChg>
        <pc:picChg chg="add mod">
          <ac:chgData name="弘毅 瀧川" userId="3443278d3db669ac" providerId="LiveId" clId="{F7633DBB-A5BB-44EE-A4F0-5C0F4019CEAA}" dt="2020-06-01T07:05:18.873" v="147"/>
          <ac:picMkLst>
            <pc:docMk/>
            <pc:sldMk cId="624175141" sldId="262"/>
            <ac:picMk id="15" creationId="{21A29275-1B42-4EA8-9BAA-11AC9B1D714C}"/>
          </ac:picMkLst>
        </pc:picChg>
      </pc:sldChg>
      <pc:sldChg chg="addSp delSp modSp add del">
        <pc:chgData name="弘毅 瀧川" userId="3443278d3db669ac" providerId="LiveId" clId="{F7633DBB-A5BB-44EE-A4F0-5C0F4019CEAA}" dt="2020-06-02T04:58:42.714" v="375" actId="2696"/>
        <pc:sldMkLst>
          <pc:docMk/>
          <pc:sldMk cId="2805112117" sldId="263"/>
        </pc:sldMkLst>
        <pc:spChg chg="mod">
          <ac:chgData name="弘毅 瀧川" userId="3443278d3db669ac" providerId="LiveId" clId="{F7633DBB-A5BB-44EE-A4F0-5C0F4019CEAA}" dt="2020-06-01T07:06:46.010" v="180"/>
          <ac:spMkLst>
            <pc:docMk/>
            <pc:sldMk cId="2805112117" sldId="263"/>
            <ac:spMk id="2" creationId="{9664AB62-29D2-417B-8933-54D017DA7060}"/>
          </ac:spMkLst>
        </pc:spChg>
        <pc:spChg chg="del">
          <ac:chgData name="弘毅 瀧川" userId="3443278d3db669ac" providerId="LiveId" clId="{F7633DBB-A5BB-44EE-A4F0-5C0F4019CEAA}" dt="2020-06-01T07:06:27.543" v="152"/>
          <ac:spMkLst>
            <pc:docMk/>
            <pc:sldMk cId="2805112117" sldId="263"/>
            <ac:spMk id="3" creationId="{093EE3F8-CCDD-4DD3-B3C0-F6F7AAACBDC5}"/>
          </ac:spMkLst>
        </pc:spChg>
        <pc:picChg chg="add mod">
          <ac:chgData name="弘毅 瀧川" userId="3443278d3db669ac" providerId="LiveId" clId="{F7633DBB-A5BB-44EE-A4F0-5C0F4019CEAA}" dt="2020-06-01T07:06:33.287" v="153"/>
          <ac:picMkLst>
            <pc:docMk/>
            <pc:sldMk cId="2805112117" sldId="263"/>
            <ac:picMk id="5" creationId="{D58168A8-66A5-4F9E-9681-08E6B30CFF7A}"/>
          </ac:picMkLst>
        </pc:picChg>
      </pc:sldChg>
      <pc:sldChg chg="addSp delSp modSp add del ord">
        <pc:chgData name="弘毅 瀧川" userId="3443278d3db669ac" providerId="LiveId" clId="{F7633DBB-A5BB-44EE-A4F0-5C0F4019CEAA}" dt="2020-06-02T05:00:29.164" v="425" actId="2696"/>
        <pc:sldMkLst>
          <pc:docMk/>
          <pc:sldMk cId="1311254674" sldId="264"/>
        </pc:sldMkLst>
        <pc:spChg chg="mod">
          <ac:chgData name="弘毅 瀧川" userId="3443278d3db669ac" providerId="LiveId" clId="{F7633DBB-A5BB-44EE-A4F0-5C0F4019CEAA}" dt="2020-06-02T04:59:28.617" v="420"/>
          <ac:spMkLst>
            <pc:docMk/>
            <pc:sldMk cId="1311254674" sldId="264"/>
            <ac:spMk id="2" creationId="{F7C51C8C-FDD9-4B1B-B0C4-2F3EAA34F6D0}"/>
          </ac:spMkLst>
        </pc:spChg>
        <pc:spChg chg="del">
          <ac:chgData name="弘毅 瀧川" userId="3443278d3db669ac" providerId="LiveId" clId="{F7633DBB-A5BB-44EE-A4F0-5C0F4019CEAA}" dt="2020-06-01T07:09:11.812" v="227"/>
          <ac:spMkLst>
            <pc:docMk/>
            <pc:sldMk cId="1311254674" sldId="264"/>
            <ac:spMk id="3" creationId="{5619734C-CE64-41C2-B95D-EE3D2353FBB3}"/>
          </ac:spMkLst>
        </pc:spChg>
        <pc:spChg chg="mod">
          <ac:chgData name="弘毅 瀧川" userId="3443278d3db669ac" providerId="LiveId" clId="{F7633DBB-A5BB-44EE-A4F0-5C0F4019CEAA}" dt="2020-06-01T07:15:50.940" v="352" actId="1076"/>
          <ac:spMkLst>
            <pc:docMk/>
            <pc:sldMk cId="1311254674" sldId="264"/>
            <ac:spMk id="4" creationId="{21C79B08-CBBE-4953-BB4A-0F5BB5D701FA}"/>
          </ac:spMkLst>
        </pc:spChg>
        <pc:grpChg chg="add mod">
          <ac:chgData name="弘毅 瀧川" userId="3443278d3db669ac" providerId="LiveId" clId="{F7633DBB-A5BB-44EE-A4F0-5C0F4019CEAA}" dt="2020-06-01T07:15:53.488" v="353" actId="1076"/>
          <ac:grpSpMkLst>
            <pc:docMk/>
            <pc:sldMk cId="1311254674" sldId="264"/>
            <ac:grpSpMk id="18" creationId="{CE135F84-23CE-4525-B55D-01682F8B4BC9}"/>
          </ac:grpSpMkLst>
        </pc:grpChg>
        <pc:picChg chg="add mod">
          <ac:chgData name="弘毅 瀧川" userId="3443278d3db669ac" providerId="LiveId" clId="{F7633DBB-A5BB-44EE-A4F0-5C0F4019CEAA}" dt="2020-06-01T07:15:21.285" v="351" actId="1076"/>
          <ac:picMkLst>
            <pc:docMk/>
            <pc:sldMk cId="1311254674" sldId="264"/>
            <ac:picMk id="5" creationId="{4C4ACA45-7766-4160-95A3-0503A8B8E10C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6" creationId="{0B916924-2D84-4D29-8A3C-577F0442D1E9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7" creationId="{B6FD5AAB-8099-4A24-A307-E764B5CE5CF1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8" creationId="{DA7A7117-AEC3-4E25-A251-FFEDBA6017E0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9" creationId="{3AE609D8-B6F4-48C5-BC49-19E521D44674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10" creationId="{CB910C3A-D656-41B7-94FB-B0AFBD12BD34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11" creationId="{CD51D2E5-D9E8-4922-B3C1-F20B6252FE0A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12" creationId="{D42A7CDE-85B9-4230-BCBB-079B0D8DE6AC}"/>
          </ac:picMkLst>
        </pc:picChg>
        <pc:picChg chg="add mod">
          <ac:chgData name="弘毅 瀧川" userId="3443278d3db669ac" providerId="LiveId" clId="{F7633DBB-A5BB-44EE-A4F0-5C0F4019CEAA}" dt="2020-06-01T07:15:50.940" v="352" actId="1076"/>
          <ac:picMkLst>
            <pc:docMk/>
            <pc:sldMk cId="1311254674" sldId="264"/>
            <ac:picMk id="13" creationId="{24A045A1-4509-4BCB-87DA-DF798DD73BD8}"/>
          </ac:picMkLst>
        </pc:picChg>
        <pc:picChg chg="add mod">
          <ac:chgData name="弘毅 瀧川" userId="3443278d3db669ac" providerId="LiveId" clId="{F7633DBB-A5BB-44EE-A4F0-5C0F4019CEAA}" dt="2020-06-01T07:13:18.559" v="336" actId="164"/>
          <ac:picMkLst>
            <pc:docMk/>
            <pc:sldMk cId="1311254674" sldId="264"/>
            <ac:picMk id="14" creationId="{87A7409A-2394-4894-8360-0F9D2DFBCF27}"/>
          </ac:picMkLst>
        </pc:picChg>
        <pc:picChg chg="add mod">
          <ac:chgData name="弘毅 瀧川" userId="3443278d3db669ac" providerId="LiveId" clId="{F7633DBB-A5BB-44EE-A4F0-5C0F4019CEAA}" dt="2020-06-01T07:13:18.559" v="336" actId="164"/>
          <ac:picMkLst>
            <pc:docMk/>
            <pc:sldMk cId="1311254674" sldId="264"/>
            <ac:picMk id="15" creationId="{5911AA12-D40B-486A-979F-252E0CCABFD9}"/>
          </ac:picMkLst>
        </pc:picChg>
        <pc:picChg chg="add mod">
          <ac:chgData name="弘毅 瀧川" userId="3443278d3db669ac" providerId="LiveId" clId="{F7633DBB-A5BB-44EE-A4F0-5C0F4019CEAA}" dt="2020-06-01T07:16:01.041" v="354" actId="1076"/>
          <ac:picMkLst>
            <pc:docMk/>
            <pc:sldMk cId="1311254674" sldId="264"/>
            <ac:picMk id="16" creationId="{A5697EA3-40A7-4B29-9E5D-54FBFFA1575D}"/>
          </ac:picMkLst>
        </pc:picChg>
        <pc:picChg chg="add mod">
          <ac:chgData name="弘毅 瀧川" userId="3443278d3db669ac" providerId="LiveId" clId="{F7633DBB-A5BB-44EE-A4F0-5C0F4019CEAA}" dt="2020-06-01T07:13:18.559" v="336" actId="164"/>
          <ac:picMkLst>
            <pc:docMk/>
            <pc:sldMk cId="1311254674" sldId="264"/>
            <ac:picMk id="17" creationId="{7A75F81E-E7F4-499C-8A5B-40CC9C7838D8}"/>
          </ac:picMkLst>
        </pc:picChg>
      </pc:sldChg>
      <pc:sldChg chg="del">
        <pc:chgData name="弘毅 瀧川" userId="3443278d3db669ac" providerId="LiveId" clId="{F7633DBB-A5BB-44EE-A4F0-5C0F4019CEAA}" dt="2020-06-01T07:00:50.798" v="17" actId="2696"/>
        <pc:sldMkLst>
          <pc:docMk/>
          <pc:sldMk cId="3458576402" sldId="264"/>
        </pc:sldMkLst>
      </pc:sldChg>
      <pc:sldChg chg="addSp delSp modSp add del">
        <pc:chgData name="弘毅 瀧川" userId="3443278d3db669ac" providerId="LiveId" clId="{F7633DBB-A5BB-44EE-A4F0-5C0F4019CEAA}" dt="2020-06-01T11:50:16.859" v="363" actId="2696"/>
        <pc:sldMkLst>
          <pc:docMk/>
          <pc:sldMk cId="2816110950" sldId="265"/>
        </pc:sldMkLst>
        <pc:spChg chg="del">
          <ac:chgData name="弘毅 瀧川" userId="3443278d3db669ac" providerId="LiveId" clId="{F7633DBB-A5BB-44EE-A4F0-5C0F4019CEAA}" dt="2020-06-01T11:47:53.086" v="356"/>
          <ac:spMkLst>
            <pc:docMk/>
            <pc:sldMk cId="2816110950" sldId="265"/>
            <ac:spMk id="3" creationId="{254BA01B-A755-430E-B4BE-987BEBF3546E}"/>
          </ac:spMkLst>
        </pc:spChg>
        <pc:spChg chg="add del mod">
          <ac:chgData name="弘毅 瀧川" userId="3443278d3db669ac" providerId="LiveId" clId="{F7633DBB-A5BB-44EE-A4F0-5C0F4019CEAA}" dt="2020-06-01T11:48:37.883" v="358"/>
          <ac:spMkLst>
            <pc:docMk/>
            <pc:sldMk cId="2816110950" sldId="265"/>
            <ac:spMk id="6" creationId="{A107A0E6-E58E-48F9-B629-426ACDBE5B68}"/>
          </ac:spMkLst>
        </pc:spChg>
        <pc:spChg chg="add mod">
          <ac:chgData name="弘毅 瀧川" userId="3443278d3db669ac" providerId="LiveId" clId="{F7633DBB-A5BB-44EE-A4F0-5C0F4019CEAA}" dt="2020-06-01T11:50:02.930" v="362" actId="478"/>
          <ac:spMkLst>
            <pc:docMk/>
            <pc:sldMk cId="2816110950" sldId="265"/>
            <ac:spMk id="8" creationId="{F31242C0-404C-4B4E-9D94-9F64F7630FD7}"/>
          </ac:spMkLst>
        </pc:spChg>
        <pc:picChg chg="add del mod">
          <ac:chgData name="弘毅 瀧川" userId="3443278d3db669ac" providerId="LiveId" clId="{F7633DBB-A5BB-44EE-A4F0-5C0F4019CEAA}" dt="2020-06-01T11:48:33.342" v="357" actId="478"/>
          <ac:picMkLst>
            <pc:docMk/>
            <pc:sldMk cId="2816110950" sldId="265"/>
            <ac:picMk id="5" creationId="{A40F7555-50A0-46C2-BFCA-10A9AE7B637A}"/>
          </ac:picMkLst>
        </pc:picChg>
        <pc:picChg chg="add del mod">
          <ac:chgData name="弘毅 瀧川" userId="3443278d3db669ac" providerId="LiveId" clId="{F7633DBB-A5BB-44EE-A4F0-5C0F4019CEAA}" dt="2020-06-01T11:50:02.930" v="362" actId="478"/>
          <ac:picMkLst>
            <pc:docMk/>
            <pc:sldMk cId="2816110950" sldId="265"/>
            <ac:picMk id="7" creationId="{385D5305-F085-4AF0-9202-204A63838B34}"/>
          </ac:picMkLst>
        </pc:picChg>
      </pc:sldChg>
      <pc:sldChg chg="del">
        <pc:chgData name="弘毅 瀧川" userId="3443278d3db669ac" providerId="LiveId" clId="{F7633DBB-A5BB-44EE-A4F0-5C0F4019CEAA}" dt="2020-06-01T07:00:50.810" v="18" actId="2696"/>
        <pc:sldMkLst>
          <pc:docMk/>
          <pc:sldMk cId="3396933825" sldId="265"/>
        </pc:sldMkLst>
      </pc:sldChg>
      <pc:sldChg chg="del">
        <pc:chgData name="弘毅 瀧川" userId="3443278d3db669ac" providerId="LiveId" clId="{F7633DBB-A5BB-44EE-A4F0-5C0F4019CEAA}" dt="2020-06-01T07:00:50.771" v="16" actId="2696"/>
        <pc:sldMkLst>
          <pc:docMk/>
          <pc:sldMk cId="1018574680" sldId="266"/>
        </pc:sldMkLst>
      </pc:sldChg>
      <pc:sldChg chg="addSp delSp modSp add setBg">
        <pc:chgData name="弘毅 瀧川" userId="3443278d3db669ac" providerId="LiveId" clId="{F7633DBB-A5BB-44EE-A4F0-5C0F4019CEAA}" dt="2020-06-02T05:07:28.835" v="532"/>
        <pc:sldMkLst>
          <pc:docMk/>
          <pc:sldMk cId="1812730445" sldId="266"/>
        </pc:sldMkLst>
        <pc:spChg chg="mod">
          <ac:chgData name="弘毅 瀧川" userId="3443278d3db669ac" providerId="LiveId" clId="{F7633DBB-A5BB-44EE-A4F0-5C0F4019CEAA}" dt="2020-06-02T04:59:57.122" v="422"/>
          <ac:spMkLst>
            <pc:docMk/>
            <pc:sldMk cId="1812730445" sldId="266"/>
            <ac:spMk id="2" creationId="{7938104B-1DE3-474E-98AB-047BCE10928C}"/>
          </ac:spMkLst>
        </pc:spChg>
        <pc:spChg chg="del">
          <ac:chgData name="弘毅 瀧川" userId="3443278d3db669ac" providerId="LiveId" clId="{F7633DBB-A5BB-44EE-A4F0-5C0F4019CEAA}" dt="2020-06-01T11:49:56.031" v="361"/>
          <ac:spMkLst>
            <pc:docMk/>
            <pc:sldMk cId="1812730445" sldId="266"/>
            <ac:spMk id="3" creationId="{282D8786-A364-4CBA-826E-451C79136CF7}"/>
          </ac:spMkLst>
        </pc:spChg>
        <pc:picChg chg="add mod">
          <ac:chgData name="弘毅 瀧川" userId="3443278d3db669ac" providerId="LiveId" clId="{F7633DBB-A5BB-44EE-A4F0-5C0F4019CEAA}" dt="2020-06-01T11:49:56.031" v="361"/>
          <ac:picMkLst>
            <pc:docMk/>
            <pc:sldMk cId="1812730445" sldId="266"/>
            <ac:picMk id="5" creationId="{BED0CC3A-69EB-4D2A-8A52-F3FA4F8284B9}"/>
          </ac:picMkLst>
        </pc:picChg>
      </pc:sldChg>
      <pc:sldChg chg="addSp delSp modSp add setBg">
        <pc:chgData name="弘毅 瀧川" userId="3443278d3db669ac" providerId="LiveId" clId="{F7633DBB-A5BB-44EE-A4F0-5C0F4019CEAA}" dt="2020-06-02T05:07:28.835" v="532"/>
        <pc:sldMkLst>
          <pc:docMk/>
          <pc:sldMk cId="1203014809" sldId="267"/>
        </pc:sldMkLst>
        <pc:spChg chg="mod">
          <ac:chgData name="弘毅 瀧川" userId="3443278d3db669ac" providerId="LiveId" clId="{F7633DBB-A5BB-44EE-A4F0-5C0F4019CEAA}" dt="2020-06-02T04:59:49.250" v="421"/>
          <ac:spMkLst>
            <pc:docMk/>
            <pc:sldMk cId="1203014809" sldId="267"/>
            <ac:spMk id="2" creationId="{F94864C3-FBE0-43AB-83BD-BA1801CDD608}"/>
          </ac:spMkLst>
        </pc:spChg>
        <pc:spChg chg="del">
          <ac:chgData name="弘毅 瀧川" userId="3443278d3db669ac" providerId="LiveId" clId="{F7633DBB-A5BB-44EE-A4F0-5C0F4019CEAA}" dt="2020-06-01T12:01:14.575" v="365"/>
          <ac:spMkLst>
            <pc:docMk/>
            <pc:sldMk cId="1203014809" sldId="267"/>
            <ac:spMk id="3" creationId="{49FA21C8-5501-4A77-B649-AD097AD857DF}"/>
          </ac:spMkLst>
        </pc:spChg>
        <pc:picChg chg="add mod">
          <ac:chgData name="弘毅 瀧川" userId="3443278d3db669ac" providerId="LiveId" clId="{F7633DBB-A5BB-44EE-A4F0-5C0F4019CEAA}" dt="2020-06-01T12:01:14.575" v="365"/>
          <ac:picMkLst>
            <pc:docMk/>
            <pc:sldMk cId="1203014809" sldId="267"/>
            <ac:picMk id="5" creationId="{DBC1FB64-2E2C-4154-818A-3125B1A703D3}"/>
          </ac:picMkLst>
        </pc:picChg>
      </pc:sldChg>
      <pc:sldChg chg="del">
        <pc:chgData name="弘毅 瀧川" userId="3443278d3db669ac" providerId="LiveId" clId="{F7633DBB-A5BB-44EE-A4F0-5C0F4019CEAA}" dt="2020-06-01T07:00:50.840" v="20" actId="2696"/>
        <pc:sldMkLst>
          <pc:docMk/>
          <pc:sldMk cId="2020158853" sldId="267"/>
        </pc:sldMkLst>
      </pc:sldChg>
      <pc:sldChg chg="addSp delSp modSp add setBg">
        <pc:chgData name="弘毅 瀧川" userId="3443278d3db669ac" providerId="LiveId" clId="{F7633DBB-A5BB-44EE-A4F0-5C0F4019CEAA}" dt="2020-06-02T05:18:43.451" v="730" actId="20577"/>
        <pc:sldMkLst>
          <pc:docMk/>
          <pc:sldMk cId="538742870" sldId="268"/>
        </pc:sldMkLst>
        <pc:spChg chg="mod">
          <ac:chgData name="弘毅 瀧川" userId="3443278d3db669ac" providerId="LiveId" clId="{F7633DBB-A5BB-44EE-A4F0-5C0F4019CEAA}" dt="2020-06-02T04:58:23.531" v="373" actId="20577"/>
          <ac:spMkLst>
            <pc:docMk/>
            <pc:sldMk cId="538742870" sldId="268"/>
            <ac:spMk id="2" creationId="{9F61A8F1-E808-441B-AAFE-1E57A72FC0EF}"/>
          </ac:spMkLst>
        </pc:spChg>
        <pc:spChg chg="del">
          <ac:chgData name="弘毅 瀧川" userId="3443278d3db669ac" providerId="LiveId" clId="{F7633DBB-A5BB-44EE-A4F0-5C0F4019CEAA}" dt="2020-06-02T04:58:30.439" v="374"/>
          <ac:spMkLst>
            <pc:docMk/>
            <pc:sldMk cId="538742870" sldId="268"/>
            <ac:spMk id="3" creationId="{500CDF31-8B09-4B3E-8FFF-DBB731B8A5D2}"/>
          </ac:spMkLst>
        </pc:spChg>
        <pc:spChg chg="add mod">
          <ac:chgData name="弘毅 瀧川" userId="3443278d3db669ac" providerId="LiveId" clId="{F7633DBB-A5BB-44EE-A4F0-5C0F4019CEAA}" dt="2020-06-02T05:18:43.451" v="730" actId="20577"/>
          <ac:spMkLst>
            <pc:docMk/>
            <pc:sldMk cId="538742870" sldId="268"/>
            <ac:spMk id="6" creationId="{8163DCB0-BACF-4FE2-9FD5-7AAF7C8F6473}"/>
          </ac:spMkLst>
        </pc:spChg>
        <pc:picChg chg="add mod">
          <ac:chgData name="弘毅 瀧川" userId="3443278d3db669ac" providerId="LiveId" clId="{F7633DBB-A5BB-44EE-A4F0-5C0F4019CEAA}" dt="2020-06-02T04:58:30.439" v="374"/>
          <ac:picMkLst>
            <pc:docMk/>
            <pc:sldMk cId="538742870" sldId="268"/>
            <ac:picMk id="5" creationId="{7CA1BE00-87E2-4E13-9CA3-1097EA3D2B39}"/>
          </ac:picMkLst>
        </pc:picChg>
      </pc:sldChg>
      <pc:sldChg chg="del">
        <pc:chgData name="弘毅 瀧川" userId="3443278d3db669ac" providerId="LiveId" clId="{F7633DBB-A5BB-44EE-A4F0-5C0F4019CEAA}" dt="2020-06-01T07:00:50.849" v="21" actId="2696"/>
        <pc:sldMkLst>
          <pc:docMk/>
          <pc:sldMk cId="2815401451" sldId="268"/>
        </pc:sldMkLst>
      </pc:sldChg>
      <pc:sldChg chg="del">
        <pc:chgData name="弘毅 瀧川" userId="3443278d3db669ac" providerId="LiveId" clId="{F7633DBB-A5BB-44EE-A4F0-5C0F4019CEAA}" dt="2020-06-01T07:00:50.652" v="0" actId="2696"/>
        <pc:sldMkLst>
          <pc:docMk/>
          <pc:sldMk cId="0" sldId="269"/>
        </pc:sldMkLst>
      </pc:sldChg>
      <pc:sldChg chg="addSp delSp modSp add setBg">
        <pc:chgData name="弘毅 瀧川" userId="3443278d3db669ac" providerId="LiveId" clId="{F7633DBB-A5BB-44EE-A4F0-5C0F4019CEAA}" dt="2020-06-02T05:12:55.838" v="669" actId="1076"/>
        <pc:sldMkLst>
          <pc:docMk/>
          <pc:sldMk cId="4098766253" sldId="269"/>
        </pc:sldMkLst>
        <pc:spChg chg="mod">
          <ac:chgData name="弘毅 瀧川" userId="3443278d3db669ac" providerId="LiveId" clId="{F7633DBB-A5BB-44EE-A4F0-5C0F4019CEAA}" dt="2020-06-02T05:01:18.915" v="434" actId="20577"/>
          <ac:spMkLst>
            <pc:docMk/>
            <pc:sldMk cId="4098766253" sldId="269"/>
            <ac:spMk id="2" creationId="{D384DEB6-0CB8-4810-8CDA-6F1242CCF0AF}"/>
          </ac:spMkLst>
        </pc:spChg>
        <pc:spChg chg="del">
          <ac:chgData name="弘毅 瀧川" userId="3443278d3db669ac" providerId="LiveId" clId="{F7633DBB-A5BB-44EE-A4F0-5C0F4019CEAA}" dt="2020-06-02T05:01:21.516" v="435"/>
          <ac:spMkLst>
            <pc:docMk/>
            <pc:sldMk cId="4098766253" sldId="269"/>
            <ac:spMk id="3" creationId="{3F88AA28-E96E-4640-AB96-C757905D247E}"/>
          </ac:spMkLst>
        </pc:spChg>
        <pc:spChg chg="add mod">
          <ac:chgData name="弘毅 瀧川" userId="3443278d3db669ac" providerId="LiveId" clId="{F7633DBB-A5BB-44EE-A4F0-5C0F4019CEAA}" dt="2020-06-02T05:12:55.838" v="669" actId="1076"/>
          <ac:spMkLst>
            <pc:docMk/>
            <pc:sldMk cId="4098766253" sldId="269"/>
            <ac:spMk id="6" creationId="{1016BE9B-202B-46A3-99D9-3AC0F2C10840}"/>
          </ac:spMkLst>
        </pc:spChg>
        <pc:picChg chg="add mod">
          <ac:chgData name="弘毅 瀧川" userId="3443278d3db669ac" providerId="LiveId" clId="{F7633DBB-A5BB-44EE-A4F0-5C0F4019CEAA}" dt="2020-06-02T05:01:21.516" v="435"/>
          <ac:picMkLst>
            <pc:docMk/>
            <pc:sldMk cId="4098766253" sldId="269"/>
            <ac:picMk id="5" creationId="{99E2DCDD-6751-4180-87E3-D4ED146CA9E9}"/>
          </ac:picMkLst>
        </pc:picChg>
      </pc:sldChg>
      <pc:sldChg chg="addSp delSp modSp add setBg">
        <pc:chgData name="弘毅 瀧川" userId="3443278d3db669ac" providerId="LiveId" clId="{F7633DBB-A5BB-44EE-A4F0-5C0F4019CEAA}" dt="2020-06-02T05:15:04.917" v="683" actId="20577"/>
        <pc:sldMkLst>
          <pc:docMk/>
          <pc:sldMk cId="1716200204" sldId="270"/>
        </pc:sldMkLst>
        <pc:spChg chg="mod">
          <ac:chgData name="弘毅 瀧川" userId="3443278d3db669ac" providerId="LiveId" clId="{F7633DBB-A5BB-44EE-A4F0-5C0F4019CEAA}" dt="2020-06-02T05:03:47.826" v="494" actId="20577"/>
          <ac:spMkLst>
            <pc:docMk/>
            <pc:sldMk cId="1716200204" sldId="270"/>
            <ac:spMk id="2" creationId="{40C87D42-F293-4A0E-9EB1-68D8911C9F46}"/>
          </ac:spMkLst>
        </pc:spChg>
        <pc:spChg chg="del">
          <ac:chgData name="弘毅 瀧川" userId="3443278d3db669ac" providerId="LiveId" clId="{F7633DBB-A5BB-44EE-A4F0-5C0F4019CEAA}" dt="2020-06-02T05:03:51.935" v="495"/>
          <ac:spMkLst>
            <pc:docMk/>
            <pc:sldMk cId="1716200204" sldId="270"/>
            <ac:spMk id="3" creationId="{FA6E4771-2EBA-45FB-92D0-AF69E9762D3D}"/>
          </ac:spMkLst>
        </pc:spChg>
        <pc:spChg chg="add mod">
          <ac:chgData name="弘毅 瀧川" userId="3443278d3db669ac" providerId="LiveId" clId="{F7633DBB-A5BB-44EE-A4F0-5C0F4019CEAA}" dt="2020-06-02T05:15:04.917" v="683" actId="20577"/>
          <ac:spMkLst>
            <pc:docMk/>
            <pc:sldMk cId="1716200204" sldId="270"/>
            <ac:spMk id="6" creationId="{5313F70A-D339-4864-A59C-637A1B1BAF48}"/>
          </ac:spMkLst>
        </pc:spChg>
        <pc:picChg chg="add mod">
          <ac:chgData name="弘毅 瀧川" userId="3443278d3db669ac" providerId="LiveId" clId="{F7633DBB-A5BB-44EE-A4F0-5C0F4019CEAA}" dt="2020-06-02T05:03:51.935" v="495"/>
          <ac:picMkLst>
            <pc:docMk/>
            <pc:sldMk cId="1716200204" sldId="270"/>
            <ac:picMk id="5" creationId="{A5D1A05B-1F30-4022-A4F5-C834B5BD883B}"/>
          </ac:picMkLst>
        </pc:picChg>
      </pc:sldChg>
      <pc:sldChg chg="del">
        <pc:chgData name="弘毅 瀧川" userId="3443278d3db669ac" providerId="LiveId" clId="{F7633DBB-A5BB-44EE-A4F0-5C0F4019CEAA}" dt="2020-06-01T07:00:50.887" v="23" actId="2696"/>
        <pc:sldMkLst>
          <pc:docMk/>
          <pc:sldMk cId="0" sldId="271"/>
        </pc:sldMkLst>
      </pc:sldChg>
      <pc:sldChg chg="addSp delSp modSp add setBg">
        <pc:chgData name="弘毅 瀧川" userId="3443278d3db669ac" providerId="LiveId" clId="{F7633DBB-A5BB-44EE-A4F0-5C0F4019CEAA}" dt="2020-06-02T05:16:28.512" v="700" actId="20577"/>
        <pc:sldMkLst>
          <pc:docMk/>
          <pc:sldMk cId="369021755" sldId="271"/>
        </pc:sldMkLst>
        <pc:spChg chg="mod">
          <ac:chgData name="弘毅 瀧川" userId="3443278d3db669ac" providerId="LiveId" clId="{F7633DBB-A5BB-44EE-A4F0-5C0F4019CEAA}" dt="2020-06-02T05:04:27.961" v="500" actId="20577"/>
          <ac:spMkLst>
            <pc:docMk/>
            <pc:sldMk cId="369021755" sldId="271"/>
            <ac:spMk id="2" creationId="{3201D361-9158-4168-8703-1AEC6360A350}"/>
          </ac:spMkLst>
        </pc:spChg>
        <pc:spChg chg="del">
          <ac:chgData name="弘毅 瀧川" userId="3443278d3db669ac" providerId="LiveId" clId="{F7633DBB-A5BB-44EE-A4F0-5C0F4019CEAA}" dt="2020-06-02T05:04:30.623" v="501"/>
          <ac:spMkLst>
            <pc:docMk/>
            <pc:sldMk cId="369021755" sldId="271"/>
            <ac:spMk id="3" creationId="{EC068E26-3C93-47D6-9BAB-832CDA1E3067}"/>
          </ac:spMkLst>
        </pc:spChg>
        <pc:spChg chg="add mod">
          <ac:chgData name="弘毅 瀧川" userId="3443278d3db669ac" providerId="LiveId" clId="{F7633DBB-A5BB-44EE-A4F0-5C0F4019CEAA}" dt="2020-06-02T05:16:28.512" v="700" actId="20577"/>
          <ac:spMkLst>
            <pc:docMk/>
            <pc:sldMk cId="369021755" sldId="271"/>
            <ac:spMk id="6" creationId="{A884C76B-205C-4438-94F1-F27A4D025BE4}"/>
          </ac:spMkLst>
        </pc:spChg>
        <pc:picChg chg="add mod">
          <ac:chgData name="弘毅 瀧川" userId="3443278d3db669ac" providerId="LiveId" clId="{F7633DBB-A5BB-44EE-A4F0-5C0F4019CEAA}" dt="2020-06-02T05:04:30.623" v="501"/>
          <ac:picMkLst>
            <pc:docMk/>
            <pc:sldMk cId="369021755" sldId="271"/>
            <ac:picMk id="5" creationId="{A10EA5A7-DEE7-40E1-997D-ED4D97986105}"/>
          </ac:picMkLst>
        </pc:picChg>
      </pc:sldChg>
      <pc:sldChg chg="del">
        <pc:chgData name="弘毅 瀧川" userId="3443278d3db669ac" providerId="LiveId" clId="{F7633DBB-A5BB-44EE-A4F0-5C0F4019CEAA}" dt="2020-06-01T07:00:50.900" v="24" actId="2696"/>
        <pc:sldMkLst>
          <pc:docMk/>
          <pc:sldMk cId="0" sldId="272"/>
        </pc:sldMkLst>
      </pc:sldChg>
      <pc:sldChg chg="addSp delSp modSp add setBg">
        <pc:chgData name="弘毅 瀧川" userId="3443278d3db669ac" providerId="LiveId" clId="{F7633DBB-A5BB-44EE-A4F0-5C0F4019CEAA}" dt="2020-06-02T05:17:09.383" v="711" actId="20577"/>
        <pc:sldMkLst>
          <pc:docMk/>
          <pc:sldMk cId="3192359703" sldId="272"/>
        </pc:sldMkLst>
        <pc:spChg chg="mod">
          <ac:chgData name="弘毅 瀧川" userId="3443278d3db669ac" providerId="LiveId" clId="{F7633DBB-A5BB-44EE-A4F0-5C0F4019CEAA}" dt="2020-06-02T05:05:40.997" v="509" actId="20577"/>
          <ac:spMkLst>
            <pc:docMk/>
            <pc:sldMk cId="3192359703" sldId="272"/>
            <ac:spMk id="2" creationId="{FEAA6DE5-0D52-4558-9B53-5A65FFAD06C3}"/>
          </ac:spMkLst>
        </pc:spChg>
        <pc:spChg chg="del">
          <ac:chgData name="弘毅 瀧川" userId="3443278d3db669ac" providerId="LiveId" clId="{F7633DBB-A5BB-44EE-A4F0-5C0F4019CEAA}" dt="2020-06-02T05:05:43.881" v="510"/>
          <ac:spMkLst>
            <pc:docMk/>
            <pc:sldMk cId="3192359703" sldId="272"/>
            <ac:spMk id="3" creationId="{76B9B830-D897-4682-9330-424E25E8072D}"/>
          </ac:spMkLst>
        </pc:spChg>
        <pc:spChg chg="add mod">
          <ac:chgData name="弘毅 瀧川" userId="3443278d3db669ac" providerId="LiveId" clId="{F7633DBB-A5BB-44EE-A4F0-5C0F4019CEAA}" dt="2020-06-02T05:17:09.383" v="711" actId="20577"/>
          <ac:spMkLst>
            <pc:docMk/>
            <pc:sldMk cId="3192359703" sldId="272"/>
            <ac:spMk id="6" creationId="{5CD6BA62-2F7C-49EC-B7E8-8DC5200C0B24}"/>
          </ac:spMkLst>
        </pc:spChg>
        <pc:picChg chg="add mod">
          <ac:chgData name="弘毅 瀧川" userId="3443278d3db669ac" providerId="LiveId" clId="{F7633DBB-A5BB-44EE-A4F0-5C0F4019CEAA}" dt="2020-06-02T05:05:43.881" v="510"/>
          <ac:picMkLst>
            <pc:docMk/>
            <pc:sldMk cId="3192359703" sldId="272"/>
            <ac:picMk id="5" creationId="{67D353E0-4EE2-4B28-A961-7E27057DC740}"/>
          </ac:picMkLst>
        </pc:picChg>
      </pc:sldChg>
      <pc:sldChg chg="del">
        <pc:chgData name="弘毅 瀧川" userId="3443278d3db669ac" providerId="LiveId" clId="{F7633DBB-A5BB-44EE-A4F0-5C0F4019CEAA}" dt="2020-06-01T07:00:50.930" v="25" actId="2696"/>
        <pc:sldMkLst>
          <pc:docMk/>
          <pc:sldMk cId="0" sldId="273"/>
        </pc:sldMkLst>
      </pc:sldChg>
      <pc:sldChg chg="addSp delSp modSp add setBg">
        <pc:chgData name="弘毅 瀧川" userId="3443278d3db669ac" providerId="LiveId" clId="{F7633DBB-A5BB-44EE-A4F0-5C0F4019CEAA}" dt="2020-06-02T05:17:30.526" v="719" actId="20577"/>
        <pc:sldMkLst>
          <pc:docMk/>
          <pc:sldMk cId="1074519624" sldId="273"/>
        </pc:sldMkLst>
        <pc:spChg chg="mod">
          <ac:chgData name="弘毅 瀧川" userId="3443278d3db669ac" providerId="LiveId" clId="{F7633DBB-A5BB-44EE-A4F0-5C0F4019CEAA}" dt="2020-06-02T05:06:22.677" v="515" actId="20577"/>
          <ac:spMkLst>
            <pc:docMk/>
            <pc:sldMk cId="1074519624" sldId="273"/>
            <ac:spMk id="2" creationId="{27B59F95-3935-43AC-9C1F-65601264C328}"/>
          </ac:spMkLst>
        </pc:spChg>
        <pc:spChg chg="del">
          <ac:chgData name="弘毅 瀧川" userId="3443278d3db669ac" providerId="LiveId" clId="{F7633DBB-A5BB-44EE-A4F0-5C0F4019CEAA}" dt="2020-06-02T05:06:25.019" v="516"/>
          <ac:spMkLst>
            <pc:docMk/>
            <pc:sldMk cId="1074519624" sldId="273"/>
            <ac:spMk id="3" creationId="{31655B61-7A69-43CD-8680-04C43FA8797C}"/>
          </ac:spMkLst>
        </pc:spChg>
        <pc:spChg chg="add mod">
          <ac:chgData name="弘毅 瀧川" userId="3443278d3db669ac" providerId="LiveId" clId="{F7633DBB-A5BB-44EE-A4F0-5C0F4019CEAA}" dt="2020-06-02T05:17:30.526" v="719" actId="20577"/>
          <ac:spMkLst>
            <pc:docMk/>
            <pc:sldMk cId="1074519624" sldId="273"/>
            <ac:spMk id="6" creationId="{A7A44A83-8174-4697-9589-8444C5432251}"/>
          </ac:spMkLst>
        </pc:spChg>
        <pc:picChg chg="add mod">
          <ac:chgData name="弘毅 瀧川" userId="3443278d3db669ac" providerId="LiveId" clId="{F7633DBB-A5BB-44EE-A4F0-5C0F4019CEAA}" dt="2020-06-02T05:06:25.019" v="516"/>
          <ac:picMkLst>
            <pc:docMk/>
            <pc:sldMk cId="1074519624" sldId="273"/>
            <ac:picMk id="5" creationId="{42804029-34CE-4A6B-993B-7447031C01FB}"/>
          </ac:picMkLst>
        </pc:picChg>
      </pc:sldChg>
      <pc:sldChg chg="del">
        <pc:chgData name="弘毅 瀧川" userId="3443278d3db669ac" providerId="LiveId" clId="{F7633DBB-A5BB-44EE-A4F0-5C0F4019CEAA}" dt="2020-06-01T07:00:50.751" v="15" actId="2696"/>
        <pc:sldMkLst>
          <pc:docMk/>
          <pc:sldMk cId="0" sldId="274"/>
        </pc:sldMkLst>
      </pc:sldChg>
      <pc:sldChg chg="addSp delSp modSp add setBg">
        <pc:chgData name="弘毅 瀧川" userId="3443278d3db669ac" providerId="LiveId" clId="{F7633DBB-A5BB-44EE-A4F0-5C0F4019CEAA}" dt="2020-06-02T05:19:11.586" v="738" actId="20577"/>
        <pc:sldMkLst>
          <pc:docMk/>
          <pc:sldMk cId="235996216" sldId="274"/>
        </pc:sldMkLst>
        <pc:spChg chg="mod">
          <ac:chgData name="弘毅 瀧川" userId="3443278d3db669ac" providerId="LiveId" clId="{F7633DBB-A5BB-44EE-A4F0-5C0F4019CEAA}" dt="2020-06-02T05:07:10.298" v="530" actId="20577"/>
          <ac:spMkLst>
            <pc:docMk/>
            <pc:sldMk cId="235996216" sldId="274"/>
            <ac:spMk id="2" creationId="{18DA06AB-3BE4-4DF9-9121-69299C4AF46D}"/>
          </ac:spMkLst>
        </pc:spChg>
        <pc:spChg chg="del">
          <ac:chgData name="弘毅 瀧川" userId="3443278d3db669ac" providerId="LiveId" clId="{F7633DBB-A5BB-44EE-A4F0-5C0F4019CEAA}" dt="2020-06-02T05:07:13.117" v="531"/>
          <ac:spMkLst>
            <pc:docMk/>
            <pc:sldMk cId="235996216" sldId="274"/>
            <ac:spMk id="3" creationId="{45C010DA-3ED1-49C1-B04C-CDEEEC4766D5}"/>
          </ac:spMkLst>
        </pc:spChg>
        <pc:spChg chg="add mod">
          <ac:chgData name="弘毅 瀧川" userId="3443278d3db669ac" providerId="LiveId" clId="{F7633DBB-A5BB-44EE-A4F0-5C0F4019CEAA}" dt="2020-06-02T05:19:11.586" v="738" actId="20577"/>
          <ac:spMkLst>
            <pc:docMk/>
            <pc:sldMk cId="235996216" sldId="274"/>
            <ac:spMk id="6" creationId="{8F5FFA4E-0F33-40B2-9E26-148A139D58E4}"/>
          </ac:spMkLst>
        </pc:spChg>
        <pc:picChg chg="add mod">
          <ac:chgData name="弘毅 瀧川" userId="3443278d3db669ac" providerId="LiveId" clId="{F7633DBB-A5BB-44EE-A4F0-5C0F4019CEAA}" dt="2020-06-02T05:07:13.117" v="531"/>
          <ac:picMkLst>
            <pc:docMk/>
            <pc:sldMk cId="235996216" sldId="274"/>
            <ac:picMk id="5" creationId="{671A546F-DF92-4E16-88DF-57F81011C0AB}"/>
          </ac:picMkLst>
        </pc:picChg>
      </pc:sldChg>
      <pc:sldChg chg="del">
        <pc:chgData name="弘毅 瀧川" userId="3443278d3db669ac" providerId="LiveId" clId="{F7633DBB-A5BB-44EE-A4F0-5C0F4019CEAA}" dt="2020-06-01T07:00:51.046" v="29" actId="2696"/>
        <pc:sldMkLst>
          <pc:docMk/>
          <pc:sldMk cId="0" sldId="275"/>
        </pc:sldMkLst>
      </pc:sldChg>
      <pc:sldChg chg="del">
        <pc:chgData name="弘毅 瀧川" userId="3443278d3db669ac" providerId="LiveId" clId="{F7633DBB-A5BB-44EE-A4F0-5C0F4019CEAA}" dt="2020-06-01T07:00:51.161" v="37" actId="2696"/>
        <pc:sldMkLst>
          <pc:docMk/>
          <pc:sldMk cId="0" sldId="276"/>
        </pc:sldMkLst>
      </pc:sldChg>
      <pc:sldChg chg="del">
        <pc:chgData name="弘毅 瀧川" userId="3443278d3db669ac" providerId="LiveId" clId="{F7633DBB-A5BB-44EE-A4F0-5C0F4019CEAA}" dt="2020-06-01T07:00:51.177" v="38" actId="2696"/>
        <pc:sldMkLst>
          <pc:docMk/>
          <pc:sldMk cId="0" sldId="277"/>
        </pc:sldMkLst>
      </pc:sldChg>
      <pc:sldChg chg="del">
        <pc:chgData name="弘毅 瀧川" userId="3443278d3db669ac" providerId="LiveId" clId="{F7633DBB-A5BB-44EE-A4F0-5C0F4019CEAA}" dt="2020-06-01T07:00:51.192" v="39" actId="2696"/>
        <pc:sldMkLst>
          <pc:docMk/>
          <pc:sldMk cId="0" sldId="278"/>
        </pc:sldMkLst>
      </pc:sldChg>
      <pc:sldChg chg="del">
        <pc:chgData name="弘毅 瀧川" userId="3443278d3db669ac" providerId="LiveId" clId="{F7633DBB-A5BB-44EE-A4F0-5C0F4019CEAA}" dt="2020-06-01T07:00:51.222" v="41" actId="2696"/>
        <pc:sldMkLst>
          <pc:docMk/>
          <pc:sldMk cId="0" sldId="279"/>
        </pc:sldMkLst>
      </pc:sldChg>
      <pc:sldChg chg="del">
        <pc:chgData name="弘毅 瀧川" userId="3443278d3db669ac" providerId="LiveId" clId="{F7633DBB-A5BB-44EE-A4F0-5C0F4019CEAA}" dt="2020-06-01T07:00:50.730" v="14" actId="2696"/>
        <pc:sldMkLst>
          <pc:docMk/>
          <pc:sldMk cId="3741398817" sldId="280"/>
        </pc:sldMkLst>
      </pc:sldChg>
      <pc:sldChg chg="del">
        <pc:chgData name="弘毅 瀧川" userId="3443278d3db669ac" providerId="LiveId" clId="{F7633DBB-A5BB-44EE-A4F0-5C0F4019CEAA}" dt="2020-06-01T07:00:50.981" v="26" actId="2696"/>
        <pc:sldMkLst>
          <pc:docMk/>
          <pc:sldMk cId="214577756" sldId="283"/>
        </pc:sldMkLst>
      </pc:sldChg>
      <pc:sldChg chg="del">
        <pc:chgData name="弘毅 瀧川" userId="3443278d3db669ac" providerId="LiveId" clId="{F7633DBB-A5BB-44EE-A4F0-5C0F4019CEAA}" dt="2020-06-01T07:00:51.232" v="44" actId="2696"/>
        <pc:sldMkLst>
          <pc:docMk/>
          <pc:sldMk cId="1985344030" sldId="284"/>
        </pc:sldMkLst>
      </pc:sldChg>
      <pc:sldChg chg="del">
        <pc:chgData name="弘毅 瀧川" userId="3443278d3db669ac" providerId="LiveId" clId="{F7633DBB-A5BB-44EE-A4F0-5C0F4019CEAA}" dt="2020-06-01T07:00:50.827" v="19" actId="2696"/>
        <pc:sldMkLst>
          <pc:docMk/>
          <pc:sldMk cId="2513502422" sldId="285"/>
        </pc:sldMkLst>
      </pc:sldChg>
      <pc:sldChg chg="del">
        <pc:chgData name="弘毅 瀧川" userId="3443278d3db669ac" providerId="LiveId" clId="{F7633DBB-A5BB-44EE-A4F0-5C0F4019CEAA}" dt="2020-06-01T07:00:50.694" v="12" actId="2696"/>
        <pc:sldMkLst>
          <pc:docMk/>
          <pc:sldMk cId="3299350298" sldId="286"/>
        </pc:sldMkLst>
      </pc:sldChg>
      <pc:sldChg chg="del">
        <pc:chgData name="弘毅 瀧川" userId="3443278d3db669ac" providerId="LiveId" clId="{F7633DBB-A5BB-44EE-A4F0-5C0F4019CEAA}" dt="2020-06-01T07:00:50.720" v="13" actId="2696"/>
        <pc:sldMkLst>
          <pc:docMk/>
          <pc:sldMk cId="4234493261" sldId="287"/>
        </pc:sldMkLst>
      </pc:sldChg>
      <pc:sldChg chg="del">
        <pc:chgData name="弘毅 瀧川" userId="3443278d3db669ac" providerId="LiveId" clId="{F7633DBB-A5BB-44EE-A4F0-5C0F4019CEAA}" dt="2020-06-01T07:00:50.872" v="22" actId="2696"/>
        <pc:sldMkLst>
          <pc:docMk/>
          <pc:sldMk cId="4114555026" sldId="288"/>
        </pc:sldMkLst>
      </pc:sldChg>
      <pc:sldChg chg="del">
        <pc:chgData name="弘毅 瀧川" userId="3443278d3db669ac" providerId="LiveId" clId="{F7633DBB-A5BB-44EE-A4F0-5C0F4019CEAA}" dt="2020-06-01T07:00:51.005" v="28" actId="2696"/>
        <pc:sldMkLst>
          <pc:docMk/>
          <pc:sldMk cId="3771217098" sldId="289"/>
        </pc:sldMkLst>
      </pc:sldChg>
      <pc:sldChg chg="del">
        <pc:chgData name="弘毅 瀧川" userId="3443278d3db669ac" providerId="LiveId" clId="{F7633DBB-A5BB-44EE-A4F0-5C0F4019CEAA}" dt="2020-06-01T07:00:50.988" v="27" actId="2696"/>
        <pc:sldMkLst>
          <pc:docMk/>
          <pc:sldMk cId="2841197905" sldId="290"/>
        </pc:sldMkLst>
      </pc:sldChg>
      <pc:sldChg chg="del">
        <pc:chgData name="弘毅 瀧川" userId="3443278d3db669ac" providerId="LiveId" clId="{F7633DBB-A5BB-44EE-A4F0-5C0F4019CEAA}" dt="2020-06-01T07:00:51.083" v="32" actId="2696"/>
        <pc:sldMkLst>
          <pc:docMk/>
          <pc:sldMk cId="4259181461" sldId="291"/>
        </pc:sldMkLst>
      </pc:sldChg>
      <pc:sldChg chg="del">
        <pc:chgData name="弘毅 瀧川" userId="3443278d3db669ac" providerId="LiveId" clId="{F7633DBB-A5BB-44EE-A4F0-5C0F4019CEAA}" dt="2020-06-01T07:00:51.098" v="33" actId="2696"/>
        <pc:sldMkLst>
          <pc:docMk/>
          <pc:sldMk cId="4148438263" sldId="295"/>
        </pc:sldMkLst>
      </pc:sldChg>
      <pc:sldChg chg="del">
        <pc:chgData name="弘毅 瀧川" userId="3443278d3db669ac" providerId="LiveId" clId="{F7633DBB-A5BB-44EE-A4F0-5C0F4019CEAA}" dt="2020-06-01T07:00:51.114" v="34" actId="2696"/>
        <pc:sldMkLst>
          <pc:docMk/>
          <pc:sldMk cId="1245886604" sldId="296"/>
        </pc:sldMkLst>
      </pc:sldChg>
      <pc:sldChg chg="del">
        <pc:chgData name="弘毅 瀧川" userId="3443278d3db669ac" providerId="LiveId" clId="{F7633DBB-A5BB-44EE-A4F0-5C0F4019CEAA}" dt="2020-06-01T07:00:51.128" v="35" actId="2696"/>
        <pc:sldMkLst>
          <pc:docMk/>
          <pc:sldMk cId="2084840336" sldId="297"/>
        </pc:sldMkLst>
      </pc:sldChg>
      <pc:sldChg chg="del">
        <pc:chgData name="弘毅 瀧川" userId="3443278d3db669ac" providerId="LiveId" clId="{F7633DBB-A5BB-44EE-A4F0-5C0F4019CEAA}" dt="2020-06-01T07:00:51.144" v="36" actId="2696"/>
        <pc:sldMkLst>
          <pc:docMk/>
          <pc:sldMk cId="2178198349" sldId="298"/>
        </pc:sldMkLst>
      </pc:sldChg>
      <pc:sldMasterChg chg="delSldLayout">
        <pc:chgData name="弘毅 瀧川" userId="3443278d3db669ac" providerId="LiveId" clId="{F7633DBB-A5BB-44EE-A4F0-5C0F4019CEAA}" dt="2020-06-01T07:00:51.229" v="43" actId="2696"/>
        <pc:sldMasterMkLst>
          <pc:docMk/>
          <pc:sldMasterMk cId="3689500998" sldId="2147483666"/>
        </pc:sldMasterMkLst>
        <pc:sldLayoutChg chg="del">
          <pc:chgData name="弘毅 瀧川" userId="3443278d3db669ac" providerId="LiveId" clId="{F7633DBB-A5BB-44EE-A4F0-5C0F4019CEAA}" dt="2020-06-01T07:00:51.047" v="30" actId="2696"/>
          <pc:sldLayoutMkLst>
            <pc:docMk/>
            <pc:sldMasterMk cId="3689500998" sldId="2147483666"/>
            <pc:sldLayoutMk cId="801767319" sldId="2147483685"/>
          </pc:sldLayoutMkLst>
        </pc:sldLayoutChg>
        <pc:sldLayoutChg chg="del">
          <pc:chgData name="弘毅 瀧川" userId="3443278d3db669ac" providerId="LiveId" clId="{F7633DBB-A5BB-44EE-A4F0-5C0F4019CEAA}" dt="2020-06-01T07:00:51.229" v="43" actId="2696"/>
          <pc:sldLayoutMkLst>
            <pc:docMk/>
            <pc:sldMasterMk cId="3689500998" sldId="2147483666"/>
            <pc:sldLayoutMk cId="2587139071" sldId="2147483686"/>
          </pc:sldLayoutMkLst>
        </pc:sldLayoutChg>
      </pc:sldMasterChg>
      <pc:sldMasterChg chg="del delSldLayout">
        <pc:chgData name="弘毅 瀧川" userId="3443278d3db669ac" providerId="LiveId" clId="{F7633DBB-A5BB-44EE-A4F0-5C0F4019CEAA}" dt="2020-06-01T07:00:50.660" v="10" actId="2696"/>
        <pc:sldMasterMkLst>
          <pc:docMk/>
          <pc:sldMasterMk cId="361242229" sldId="2147483675"/>
        </pc:sldMasterMkLst>
        <pc:sldLayoutChg chg="del">
          <pc:chgData name="弘毅 瀧川" userId="3443278d3db669ac" providerId="LiveId" clId="{F7633DBB-A5BB-44EE-A4F0-5C0F4019CEAA}" dt="2020-06-01T07:00:50.653" v="1" actId="2696"/>
          <pc:sldLayoutMkLst>
            <pc:docMk/>
            <pc:sldMasterMk cId="361242229" sldId="2147483675"/>
            <pc:sldLayoutMk cId="1901057176" sldId="2147483676"/>
          </pc:sldLayoutMkLst>
        </pc:sldLayoutChg>
        <pc:sldLayoutChg chg="del">
          <pc:chgData name="弘毅 瀧川" userId="3443278d3db669ac" providerId="LiveId" clId="{F7633DBB-A5BB-44EE-A4F0-5C0F4019CEAA}" dt="2020-06-01T07:00:50.654" v="2" actId="2696"/>
          <pc:sldLayoutMkLst>
            <pc:docMk/>
            <pc:sldMasterMk cId="361242229" sldId="2147483675"/>
            <pc:sldLayoutMk cId="3984194174" sldId="2147483677"/>
          </pc:sldLayoutMkLst>
        </pc:sldLayoutChg>
        <pc:sldLayoutChg chg="del">
          <pc:chgData name="弘毅 瀧川" userId="3443278d3db669ac" providerId="LiveId" clId="{F7633DBB-A5BB-44EE-A4F0-5C0F4019CEAA}" dt="2020-06-01T07:00:50.655" v="3" actId="2696"/>
          <pc:sldLayoutMkLst>
            <pc:docMk/>
            <pc:sldMasterMk cId="361242229" sldId="2147483675"/>
            <pc:sldLayoutMk cId="395719144" sldId="2147483678"/>
          </pc:sldLayoutMkLst>
        </pc:sldLayoutChg>
        <pc:sldLayoutChg chg="del">
          <pc:chgData name="弘毅 瀧川" userId="3443278d3db669ac" providerId="LiveId" clId="{F7633DBB-A5BB-44EE-A4F0-5C0F4019CEAA}" dt="2020-06-01T07:00:50.655" v="4" actId="2696"/>
          <pc:sldLayoutMkLst>
            <pc:docMk/>
            <pc:sldMasterMk cId="361242229" sldId="2147483675"/>
            <pc:sldLayoutMk cId="978761092" sldId="2147483679"/>
          </pc:sldLayoutMkLst>
        </pc:sldLayoutChg>
        <pc:sldLayoutChg chg="del">
          <pc:chgData name="弘毅 瀧川" userId="3443278d3db669ac" providerId="LiveId" clId="{F7633DBB-A5BB-44EE-A4F0-5C0F4019CEAA}" dt="2020-06-01T07:00:50.656" v="5" actId="2696"/>
          <pc:sldLayoutMkLst>
            <pc:docMk/>
            <pc:sldMasterMk cId="361242229" sldId="2147483675"/>
            <pc:sldLayoutMk cId="3125638278" sldId="2147483680"/>
          </pc:sldLayoutMkLst>
        </pc:sldLayoutChg>
        <pc:sldLayoutChg chg="del">
          <pc:chgData name="弘毅 瀧川" userId="3443278d3db669ac" providerId="LiveId" clId="{F7633DBB-A5BB-44EE-A4F0-5C0F4019CEAA}" dt="2020-06-01T07:00:50.657" v="6" actId="2696"/>
          <pc:sldLayoutMkLst>
            <pc:docMk/>
            <pc:sldMasterMk cId="361242229" sldId="2147483675"/>
            <pc:sldLayoutMk cId="4031527125" sldId="2147483681"/>
          </pc:sldLayoutMkLst>
        </pc:sldLayoutChg>
        <pc:sldLayoutChg chg="del">
          <pc:chgData name="弘毅 瀧川" userId="3443278d3db669ac" providerId="LiveId" clId="{F7633DBB-A5BB-44EE-A4F0-5C0F4019CEAA}" dt="2020-06-01T07:00:50.657" v="7" actId="2696"/>
          <pc:sldLayoutMkLst>
            <pc:docMk/>
            <pc:sldMasterMk cId="361242229" sldId="2147483675"/>
            <pc:sldLayoutMk cId="2748770918" sldId="2147483682"/>
          </pc:sldLayoutMkLst>
        </pc:sldLayoutChg>
        <pc:sldLayoutChg chg="del">
          <pc:chgData name="弘毅 瀧川" userId="3443278d3db669ac" providerId="LiveId" clId="{F7633DBB-A5BB-44EE-A4F0-5C0F4019CEAA}" dt="2020-06-01T07:00:50.658" v="8" actId="2696"/>
          <pc:sldLayoutMkLst>
            <pc:docMk/>
            <pc:sldMasterMk cId="361242229" sldId="2147483675"/>
            <pc:sldLayoutMk cId="2195335978" sldId="2147483683"/>
          </pc:sldLayoutMkLst>
        </pc:sldLayoutChg>
        <pc:sldLayoutChg chg="del">
          <pc:chgData name="弘毅 瀧川" userId="3443278d3db669ac" providerId="LiveId" clId="{F7633DBB-A5BB-44EE-A4F0-5C0F4019CEAA}" dt="2020-06-01T07:00:50.658" v="9" actId="2696"/>
          <pc:sldLayoutMkLst>
            <pc:docMk/>
            <pc:sldMasterMk cId="361242229" sldId="2147483675"/>
            <pc:sldLayoutMk cId="3326231077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86716-2A95-4A3B-A9ED-79BE695E7B46}" type="datetimeFigureOut">
              <a:rPr kumimoji="1" lang="ja-JP" altLang="en-US" smtClean="0"/>
              <a:t>2020/6/1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A667D-B62A-4282-8065-AF90615AF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04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 anchor="ctr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6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kumimoji="1" lang="ja-JP" altLang="en-US" dirty="0"/>
              <a:t>論文情報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8600" y="1323977"/>
            <a:ext cx="146685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論文名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8600" y="3125440"/>
            <a:ext cx="146685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著者名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00" y="4724400"/>
            <a:ext cx="146685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出典</a:t>
            </a:r>
            <a:endParaRPr kumimoji="1" lang="ja-JP" altLang="en-US" sz="3200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1828800" y="1323977"/>
            <a:ext cx="70866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論文名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1828800" y="3125441"/>
            <a:ext cx="7086600" cy="1391142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著者名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1" hasCustomPrompt="1"/>
          </p:nvPr>
        </p:nvSpPr>
        <p:spPr>
          <a:xfrm>
            <a:off x="1828800" y="4724400"/>
            <a:ext cx="70866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出典</a:t>
            </a:r>
          </a:p>
        </p:txBody>
      </p:sp>
    </p:spTree>
    <p:extLst>
      <p:ext uri="{BB962C8B-B14F-4D97-AF65-F5344CB8AC3E}">
        <p14:creationId xmlns:p14="http://schemas.microsoft.com/office/powerpoint/2010/main" val="39418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33337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6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90678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 dirty="0"/>
              <a:t>メインタイトル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33337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570780"/>
            <a:ext cx="90678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08042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90678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 dirty="0"/>
              <a:t>メインタイトル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33337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570780"/>
            <a:ext cx="90678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5507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33337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02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作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87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終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spect="1" noChangeArrowheads="1"/>
          </p:cNvSpPr>
          <p:nvPr/>
        </p:nvSpPr>
        <p:spPr bwMode="auto">
          <a:xfrm>
            <a:off x="-19431" y="-102870"/>
            <a:ext cx="9182862" cy="706374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93299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8950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68" r:id="rId3"/>
    <p:sldLayoutId id="2147483669" r:id="rId4"/>
    <p:sldLayoutId id="2147483673" r:id="rId5"/>
    <p:sldLayoutId id="2147483670" r:id="rId6"/>
    <p:sldLayoutId id="2147483671" r:id="rId7"/>
    <p:sldLayoutId id="2147483672" r:id="rId8"/>
  </p:sldLayoutIdLst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3429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6858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0287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3716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8104B-1DE3-474E-98AB-047BCE10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Iris </a:t>
            </a:r>
            <a:r>
              <a:rPr lang="ja-JP" altLang="en-US" dirty="0"/>
              <a:t>個体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ED0CC3A-69EB-4D2A-8A52-F3FA4F828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11915"/>
            <a:ext cx="8686800" cy="510096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F233CC-500F-4A46-AF8E-E4F31E7C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273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48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864C3-FBE0-43AB-83BD-BA1801CD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Iris</a:t>
            </a:r>
            <a:r>
              <a:rPr lang="ja-JP" altLang="en-US" dirty="0"/>
              <a:t> １ルール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BC1FB64-2E2C-4154-818A-3125B1A70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11915"/>
            <a:ext cx="8686800" cy="510096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588AE3-FF9B-493C-A87B-B2FDC29C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30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4DEB6-0CB8-4810-8CDA-6F1242CC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iris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9E2DCDD-6751-4180-87E3-D4ED146CA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0889"/>
            <a:ext cx="4674665" cy="316302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E5B7E0-F943-48F8-8E53-B926BD13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16BE9B-202B-46A3-99D9-3AC0F2C10840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:150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:4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76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87D42-F293-4A0E-9EB1-68D8911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yeast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5D1A05B-1F30-4022-A4F5-C834B5BD8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7241"/>
            <a:ext cx="4674665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1C3F64-E60D-4EDC-B4F8-51A3B44A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13F70A-D339-4864-A59C-637A1B1BAF48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</a:t>
            </a:r>
            <a:r>
              <a:rPr lang="en-US" altLang="ja-JP" dirty="0"/>
              <a:t>1484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:8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:10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620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1D361-9158-4168-8703-1AEC6360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wine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0EA5A7-DEE7-40E1-997D-ED4D9798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7241"/>
            <a:ext cx="4674665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3F7214-DCFE-4EC8-8D62-504212FA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84C76B-205C-4438-94F1-F27A4D025BE4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:180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:13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02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A6DE5-0D52-4558-9B53-5A65FFAD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vehicle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7D353E0-4EE2-4B28-A961-7E27057D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7241"/>
            <a:ext cx="4674665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939ED7-2130-4C13-BE3F-A88826F8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D6BA62-2F7C-49EC-B7E8-8DC5200C0B24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:840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:18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:4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235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59F95-3935-43AC-9C1F-65601264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pima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2804029-34CE-4A6B-993B-7447031C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7241"/>
            <a:ext cx="4674665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AD494A-BA44-413B-A10B-965758AE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A44A83-8174-4697-9589-8444C5432251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:760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:8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451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1A8F1-E808-441B-AAFE-1E57A72F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phoneme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CA1BE00-87E2-4E13-9CA3-1097EA3D2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7" y="2387241"/>
            <a:ext cx="4674665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DCB879-A9F7-4164-8FF7-8765F805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63DCB0-BACF-4FE2-9FD5-7AAF7C8F6473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:5404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:5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 dirty="0"/>
              <a:t>:2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874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A06AB-3BE4-4DF9-9121-69299C4A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sonar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71A546F-DF92-4E16-88DF-57F81011C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153" y="2387241"/>
            <a:ext cx="4801694" cy="31503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5590C-AF35-480D-BB94-E8724F23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5FFA4E-0F33-40B2-9E26-148A139D58E4}"/>
              </a:ext>
            </a:extLst>
          </p:cNvPr>
          <p:cNvSpPr txBox="1"/>
          <p:nvPr/>
        </p:nvSpPr>
        <p:spPr>
          <a:xfrm>
            <a:off x="246743" y="1180560"/>
            <a:ext cx="281577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パターン数</a:t>
            </a:r>
            <a:r>
              <a:rPr lang="en-US" altLang="ja-JP" sz="2400" dirty="0"/>
              <a:t>:200</a:t>
            </a:r>
          </a:p>
          <a:p>
            <a:pPr algn="ctr"/>
            <a:r>
              <a:rPr kumimoji="1" lang="ja-JP" altLang="en-US" sz="2400" dirty="0"/>
              <a:t>属性数</a:t>
            </a:r>
            <a:r>
              <a:rPr kumimoji="1" lang="en-US" altLang="ja-JP" sz="2400" dirty="0"/>
              <a:t>:60</a:t>
            </a:r>
          </a:p>
          <a:p>
            <a:pPr algn="ctr"/>
            <a:r>
              <a:rPr kumimoji="1" lang="ja-JP" altLang="en-US" sz="2400" dirty="0"/>
              <a:t>クラス数</a:t>
            </a:r>
            <a:r>
              <a:rPr kumimoji="1" lang="en-US" altLang="ja-JP" sz="2400"/>
              <a:t>:2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962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Lab">
  <a:themeElements>
    <a:clrScheme name="ユーザー定義 1">
      <a:dk1>
        <a:srgbClr val="000000"/>
      </a:dk1>
      <a:lt1>
        <a:srgbClr val="FFFAF5"/>
      </a:lt1>
      <a:dk2>
        <a:srgbClr val="000000"/>
      </a:dk2>
      <a:lt2>
        <a:srgbClr val="808080"/>
      </a:lt2>
      <a:accent1>
        <a:srgbClr val="FF1D38"/>
      </a:accent1>
      <a:accent2>
        <a:srgbClr val="333399"/>
      </a:accent2>
      <a:accent3>
        <a:srgbClr val="34ADFD"/>
      </a:accent3>
      <a:accent4>
        <a:srgbClr val="FFFF00"/>
      </a:accent4>
      <a:accent5>
        <a:srgbClr val="00B050"/>
      </a:accent5>
      <a:accent6>
        <a:srgbClr val="F93DD5"/>
      </a:accent6>
      <a:hlink>
        <a:srgbClr val="009999"/>
      </a:hlink>
      <a:folHlink>
        <a:srgbClr val="99CC0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P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_Lab" id="{240EDE69-6004-490A-8851-241177012245}" vid="{3655978B-9A6C-48D2-A3CA-A8F52A96FD4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Theme_lab</Template>
  <TotalTime>5121</TotalTime>
  <Words>83</Words>
  <Application>Microsoft Office PowerPoint</Application>
  <PresentationFormat>画面に合わせる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Arial</vt:lpstr>
      <vt:lpstr>Times New Roman</vt:lpstr>
      <vt:lpstr>Theme_Lab</vt:lpstr>
      <vt:lpstr>Iris 個体</vt:lpstr>
      <vt:lpstr>Iris １ルール</vt:lpstr>
      <vt:lpstr>iris</vt:lpstr>
      <vt:lpstr>yeast</vt:lpstr>
      <vt:lpstr>wine</vt:lpstr>
      <vt:lpstr>vehicle</vt:lpstr>
      <vt:lpstr>pima</vt:lpstr>
      <vt:lpstr>phoneme</vt:lpstr>
      <vt:lpstr>sonar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瓜田 俊貴</dc:creator>
  <cp:lastModifiedBy>弘毅 瀧川</cp:lastModifiedBy>
  <cp:revision>51</cp:revision>
  <dcterms:created xsi:type="dcterms:W3CDTF">2019-07-02T20:42:27Z</dcterms:created>
  <dcterms:modified xsi:type="dcterms:W3CDTF">2020-06-02T05:19:21Z</dcterms:modified>
</cp:coreProperties>
</file>