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28F-1419-4648-8854-C00A62A765AD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E924-27A3-46B4-83E6-0C966C075E4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28F-1419-4648-8854-C00A62A765AD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E924-27A3-46B4-83E6-0C966C075E4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28F-1419-4648-8854-C00A62A765AD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E924-27A3-46B4-83E6-0C966C075E4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28F-1419-4648-8854-C00A62A765AD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E924-27A3-46B4-83E6-0C966C075E4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28F-1419-4648-8854-C00A62A765AD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E924-27A3-46B4-83E6-0C966C075E4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28F-1419-4648-8854-C00A62A765AD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E924-27A3-46B4-83E6-0C966C075E4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28F-1419-4648-8854-C00A62A765AD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E924-27A3-46B4-83E6-0C966C075E4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28F-1419-4648-8854-C00A62A765AD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E924-27A3-46B4-83E6-0C966C075E4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28F-1419-4648-8854-C00A62A765AD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E924-27A3-46B4-83E6-0C966C075E4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28F-1419-4648-8854-C00A62A765AD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E924-27A3-46B4-83E6-0C966C075E4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628F-1419-4648-8854-C00A62A765AD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E924-27A3-46B4-83E6-0C966C075E4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6628F-1419-4648-8854-C00A62A765AD}" type="datetimeFigureOut">
              <a:rPr kumimoji="1" lang="ja-JP" altLang="en-US" smtClean="0"/>
              <a:t>2013/4/15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E924-27A3-46B4-83E6-0C966C075E48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Microsoft Office PowerPoint</a:t>
            </a:r>
            <a:br>
              <a:rPr kumimoji="1" lang="en-US" altLang="ja-JP" dirty="0" smtClean="0"/>
            </a:br>
            <a:r>
              <a:rPr lang="ja-JP" altLang="en-US" dirty="0" smtClean="0"/>
              <a:t>～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pptx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NKJ52_ishigakijimanoumi500-thumb-750x500-27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000" y="4005064"/>
            <a:ext cx="2286000" cy="152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Microsoft Office PowerPoint ～.pptx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 PowerPoint ～.pptx</dc:title>
  <dc:creator>kikuchi</dc:creator>
  <cp:lastModifiedBy>kikuchi</cp:lastModifiedBy>
  <cp:revision>1</cp:revision>
  <dcterms:created xsi:type="dcterms:W3CDTF">2013-04-15T04:42:16Z</dcterms:created>
  <dcterms:modified xsi:type="dcterms:W3CDTF">2013-04-15T04:43:50Z</dcterms:modified>
</cp:coreProperties>
</file>