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46" autoAdjust="0"/>
    <p:restoredTop sz="94660"/>
  </p:normalViewPr>
  <p:slideViewPr>
    <p:cSldViewPr snapToGrid="0">
      <p:cViewPr varScale="1">
        <p:scale>
          <a:sx n="61" d="100"/>
          <a:sy n="61" d="100"/>
        </p:scale>
        <p:origin x="96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BBAB-3AFE-461E-B092-BE7F5D847AE3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E73A-EC0B-4DD2-84F1-7564439BD0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701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BBAB-3AFE-461E-B092-BE7F5D847AE3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E73A-EC0B-4DD2-84F1-7564439BD0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7443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BBAB-3AFE-461E-B092-BE7F5D847AE3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E73A-EC0B-4DD2-84F1-7564439BD0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14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BBAB-3AFE-461E-B092-BE7F5D847AE3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E73A-EC0B-4DD2-84F1-7564439BD0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946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BBAB-3AFE-461E-B092-BE7F5D847AE3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E73A-EC0B-4DD2-84F1-7564439BD0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96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BBAB-3AFE-461E-B092-BE7F5D847AE3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E73A-EC0B-4DD2-84F1-7564439BD0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402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BBAB-3AFE-461E-B092-BE7F5D847AE3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E73A-EC0B-4DD2-84F1-7564439BD0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7840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BBAB-3AFE-461E-B092-BE7F5D847AE3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E73A-EC0B-4DD2-84F1-7564439BD0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1962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BBAB-3AFE-461E-B092-BE7F5D847AE3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E73A-EC0B-4DD2-84F1-7564439BD0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857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BBAB-3AFE-461E-B092-BE7F5D847AE3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E73A-EC0B-4DD2-84F1-7564439BD0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881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BBAB-3AFE-461E-B092-BE7F5D847AE3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F1E73A-EC0B-4DD2-84F1-7564439BD0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3724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9BBAB-3AFE-461E-B092-BE7F5D847AE3}" type="datetimeFigureOut">
              <a:rPr kumimoji="1" lang="ja-JP" altLang="en-US" smtClean="0"/>
              <a:t>2015/9/8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F1E73A-EC0B-4DD2-84F1-7564439BD0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6430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77521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ワイド画面</PresentationFormat>
  <Paragraphs>0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2015-09-08T09:00:05Z</dcterms:created>
  <dcterms:modified xsi:type="dcterms:W3CDTF">2015-09-08T09:00:09Z</dcterms:modified>
</cp:coreProperties>
</file>