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61" r:id="rId2"/>
  </p:sldIdLst>
  <p:sldSz cx="9601200" cy="12801600" type="A3"/>
  <p:notesSz cx="9866313" cy="14295438"/>
  <p:defaultTextStyle>
    <a:defPPr>
      <a:defRPr lang="ja-JP"/>
    </a:defPPr>
    <a:lvl1pPr marL="0" algn="l" defTabSz="1280006" rtl="0" eaLnBrk="1" latinLnBrk="0" hangingPunct="1">
      <a:defRPr kumimoji="1" sz="2500" kern="1200">
        <a:solidFill>
          <a:schemeClr val="tx1"/>
        </a:solidFill>
        <a:latin typeface="+mn-lt"/>
        <a:ea typeface="+mn-ea"/>
        <a:cs typeface="+mn-cs"/>
      </a:defRPr>
    </a:lvl1pPr>
    <a:lvl2pPr marL="640003" algn="l" defTabSz="1280006" rtl="0" eaLnBrk="1" latinLnBrk="0" hangingPunct="1">
      <a:defRPr kumimoji="1" sz="2500" kern="1200">
        <a:solidFill>
          <a:schemeClr val="tx1"/>
        </a:solidFill>
        <a:latin typeface="+mn-lt"/>
        <a:ea typeface="+mn-ea"/>
        <a:cs typeface="+mn-cs"/>
      </a:defRPr>
    </a:lvl2pPr>
    <a:lvl3pPr marL="1280006" algn="l" defTabSz="1280006" rtl="0" eaLnBrk="1" latinLnBrk="0" hangingPunct="1">
      <a:defRPr kumimoji="1" sz="2500" kern="1200">
        <a:solidFill>
          <a:schemeClr val="tx1"/>
        </a:solidFill>
        <a:latin typeface="+mn-lt"/>
        <a:ea typeface="+mn-ea"/>
        <a:cs typeface="+mn-cs"/>
      </a:defRPr>
    </a:lvl3pPr>
    <a:lvl4pPr marL="1920009" algn="l" defTabSz="1280006" rtl="0" eaLnBrk="1" latinLnBrk="0" hangingPunct="1">
      <a:defRPr kumimoji="1" sz="2500" kern="1200">
        <a:solidFill>
          <a:schemeClr val="tx1"/>
        </a:solidFill>
        <a:latin typeface="+mn-lt"/>
        <a:ea typeface="+mn-ea"/>
        <a:cs typeface="+mn-cs"/>
      </a:defRPr>
    </a:lvl4pPr>
    <a:lvl5pPr marL="2560013" algn="l" defTabSz="1280006" rtl="0" eaLnBrk="1" latinLnBrk="0" hangingPunct="1">
      <a:defRPr kumimoji="1" sz="2500" kern="1200">
        <a:solidFill>
          <a:schemeClr val="tx1"/>
        </a:solidFill>
        <a:latin typeface="+mn-lt"/>
        <a:ea typeface="+mn-ea"/>
        <a:cs typeface="+mn-cs"/>
      </a:defRPr>
    </a:lvl5pPr>
    <a:lvl6pPr marL="3200016" algn="l" defTabSz="1280006" rtl="0" eaLnBrk="1" latinLnBrk="0" hangingPunct="1">
      <a:defRPr kumimoji="1" sz="2500" kern="1200">
        <a:solidFill>
          <a:schemeClr val="tx1"/>
        </a:solidFill>
        <a:latin typeface="+mn-lt"/>
        <a:ea typeface="+mn-ea"/>
        <a:cs typeface="+mn-cs"/>
      </a:defRPr>
    </a:lvl6pPr>
    <a:lvl7pPr marL="3840019" algn="l" defTabSz="1280006" rtl="0" eaLnBrk="1" latinLnBrk="0" hangingPunct="1">
      <a:defRPr kumimoji="1" sz="2500" kern="1200">
        <a:solidFill>
          <a:schemeClr val="tx1"/>
        </a:solidFill>
        <a:latin typeface="+mn-lt"/>
        <a:ea typeface="+mn-ea"/>
        <a:cs typeface="+mn-cs"/>
      </a:defRPr>
    </a:lvl7pPr>
    <a:lvl8pPr marL="4480022" algn="l" defTabSz="1280006" rtl="0" eaLnBrk="1" latinLnBrk="0" hangingPunct="1">
      <a:defRPr kumimoji="1" sz="2500" kern="1200">
        <a:solidFill>
          <a:schemeClr val="tx1"/>
        </a:solidFill>
        <a:latin typeface="+mn-lt"/>
        <a:ea typeface="+mn-ea"/>
        <a:cs typeface="+mn-cs"/>
      </a:defRPr>
    </a:lvl8pPr>
    <a:lvl9pPr marL="5120025" algn="l" defTabSz="1280006"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4" d="100"/>
          <a:sy n="54" d="100"/>
        </p:scale>
        <p:origin x="1560" y="57"/>
      </p:cViewPr>
      <p:guideLst>
        <p:guide orient="horz" pos="4032"/>
        <p:guide pos="302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75402" cy="714772"/>
          </a:xfrm>
          <a:prstGeom prst="rect">
            <a:avLst/>
          </a:prstGeom>
        </p:spPr>
        <p:txBody>
          <a:bodyPr vert="horz" lIns="138065" tIns="69033" rIns="138065" bIns="69033" rtlCol="0"/>
          <a:lstStyle>
            <a:lvl1pPr algn="l">
              <a:defRPr sz="1800"/>
            </a:lvl1pPr>
          </a:lstStyle>
          <a:p>
            <a:endParaRPr kumimoji="1" lang="ja-JP" altLang="en-US"/>
          </a:p>
        </p:txBody>
      </p:sp>
      <p:sp>
        <p:nvSpPr>
          <p:cNvPr id="3" name="日付プレースホルダー 2"/>
          <p:cNvSpPr>
            <a:spLocks noGrp="1"/>
          </p:cNvSpPr>
          <p:nvPr>
            <p:ph type="dt" idx="1"/>
          </p:nvPr>
        </p:nvSpPr>
        <p:spPr>
          <a:xfrm>
            <a:off x="5588628" y="0"/>
            <a:ext cx="4275402" cy="714772"/>
          </a:xfrm>
          <a:prstGeom prst="rect">
            <a:avLst/>
          </a:prstGeom>
        </p:spPr>
        <p:txBody>
          <a:bodyPr vert="horz" lIns="138065" tIns="69033" rIns="138065" bIns="69033" rtlCol="0"/>
          <a:lstStyle>
            <a:lvl1pPr algn="r">
              <a:defRPr sz="1800"/>
            </a:lvl1pPr>
          </a:lstStyle>
          <a:p>
            <a:fld id="{BEC1EC33-7625-4E30-A997-5E08F02C2454}" type="datetimeFigureOut">
              <a:rPr kumimoji="1" lang="ja-JP" altLang="en-US" smtClean="0"/>
              <a:t>2018/12/4</a:t>
            </a:fld>
            <a:endParaRPr kumimoji="1" lang="ja-JP" altLang="en-US"/>
          </a:p>
        </p:txBody>
      </p:sp>
      <p:sp>
        <p:nvSpPr>
          <p:cNvPr id="4" name="スライド イメージ プレースホルダー 3"/>
          <p:cNvSpPr>
            <a:spLocks noGrp="1" noRot="1" noChangeAspect="1"/>
          </p:cNvSpPr>
          <p:nvPr>
            <p:ph type="sldImg" idx="2"/>
          </p:nvPr>
        </p:nvSpPr>
        <p:spPr>
          <a:xfrm>
            <a:off x="2924175" y="1071563"/>
            <a:ext cx="4017963" cy="5360987"/>
          </a:xfrm>
          <a:prstGeom prst="rect">
            <a:avLst/>
          </a:prstGeom>
          <a:noFill/>
          <a:ln w="12700">
            <a:solidFill>
              <a:prstClr val="black"/>
            </a:solidFill>
          </a:ln>
        </p:spPr>
        <p:txBody>
          <a:bodyPr vert="horz" lIns="138065" tIns="69033" rIns="138065" bIns="69033" rtlCol="0" anchor="ctr"/>
          <a:lstStyle/>
          <a:p>
            <a:endParaRPr lang="ja-JP" altLang="en-US"/>
          </a:p>
        </p:txBody>
      </p:sp>
      <p:sp>
        <p:nvSpPr>
          <p:cNvPr id="5" name="ノート プレースホルダー 4"/>
          <p:cNvSpPr>
            <a:spLocks noGrp="1"/>
          </p:cNvSpPr>
          <p:nvPr>
            <p:ph type="body" sz="quarter" idx="3"/>
          </p:nvPr>
        </p:nvSpPr>
        <p:spPr>
          <a:xfrm>
            <a:off x="986632" y="6790333"/>
            <a:ext cx="7893050" cy="6432947"/>
          </a:xfrm>
          <a:prstGeom prst="rect">
            <a:avLst/>
          </a:prstGeom>
        </p:spPr>
        <p:txBody>
          <a:bodyPr vert="horz" lIns="138065" tIns="69033" rIns="138065" bIns="6903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13578185"/>
            <a:ext cx="4275402" cy="714772"/>
          </a:xfrm>
          <a:prstGeom prst="rect">
            <a:avLst/>
          </a:prstGeom>
        </p:spPr>
        <p:txBody>
          <a:bodyPr vert="horz" lIns="138065" tIns="69033" rIns="138065" bIns="69033" rtlCol="0" anchor="b"/>
          <a:lstStyle>
            <a:lvl1pPr algn="l">
              <a:defRPr sz="1800"/>
            </a:lvl1pPr>
          </a:lstStyle>
          <a:p>
            <a:endParaRPr kumimoji="1" lang="ja-JP" altLang="en-US"/>
          </a:p>
        </p:txBody>
      </p:sp>
      <p:sp>
        <p:nvSpPr>
          <p:cNvPr id="7" name="スライド番号プレースホルダー 6"/>
          <p:cNvSpPr>
            <a:spLocks noGrp="1"/>
          </p:cNvSpPr>
          <p:nvPr>
            <p:ph type="sldNum" sz="quarter" idx="5"/>
          </p:nvPr>
        </p:nvSpPr>
        <p:spPr>
          <a:xfrm>
            <a:off x="5588628" y="13578185"/>
            <a:ext cx="4275402" cy="714772"/>
          </a:xfrm>
          <a:prstGeom prst="rect">
            <a:avLst/>
          </a:prstGeom>
        </p:spPr>
        <p:txBody>
          <a:bodyPr vert="horz" lIns="138065" tIns="69033" rIns="138065" bIns="69033" rtlCol="0" anchor="b"/>
          <a:lstStyle>
            <a:lvl1pPr algn="r">
              <a:defRPr sz="1800"/>
            </a:lvl1pPr>
          </a:lstStyle>
          <a:p>
            <a:fld id="{052A94BE-73A2-42A1-A165-2DEC56C079E0}" type="slidenum">
              <a:rPr kumimoji="1" lang="ja-JP" altLang="en-US" smtClean="0"/>
              <a:t>‹#›</a:t>
            </a:fld>
            <a:endParaRPr kumimoji="1" lang="ja-JP" altLang="en-US"/>
          </a:p>
        </p:txBody>
      </p:sp>
    </p:spTree>
    <p:extLst>
      <p:ext uri="{BB962C8B-B14F-4D97-AF65-F5344CB8AC3E}">
        <p14:creationId xmlns:p14="http://schemas.microsoft.com/office/powerpoint/2010/main" val="3177781696"/>
      </p:ext>
    </p:extLst>
  </p:cSld>
  <p:clrMap bg1="lt1" tx1="dk1" bg2="lt2" tx2="dk2" accent1="accent1" accent2="accent2" accent3="accent3" accent4="accent4" accent5="accent5" accent6="accent6" hlink="hlink" folHlink="folHlink"/>
  <p:notesStyle>
    <a:lvl1pPr marL="0" algn="l" defTabSz="1280006" rtl="0" eaLnBrk="1" latinLnBrk="0" hangingPunct="1">
      <a:defRPr kumimoji="1" sz="1700" kern="1200">
        <a:solidFill>
          <a:schemeClr val="tx1"/>
        </a:solidFill>
        <a:latin typeface="+mn-lt"/>
        <a:ea typeface="+mn-ea"/>
        <a:cs typeface="+mn-cs"/>
      </a:defRPr>
    </a:lvl1pPr>
    <a:lvl2pPr marL="640003" algn="l" defTabSz="1280006" rtl="0" eaLnBrk="1" latinLnBrk="0" hangingPunct="1">
      <a:defRPr kumimoji="1" sz="1700" kern="1200">
        <a:solidFill>
          <a:schemeClr val="tx1"/>
        </a:solidFill>
        <a:latin typeface="+mn-lt"/>
        <a:ea typeface="+mn-ea"/>
        <a:cs typeface="+mn-cs"/>
      </a:defRPr>
    </a:lvl2pPr>
    <a:lvl3pPr marL="1280006" algn="l" defTabSz="1280006" rtl="0" eaLnBrk="1" latinLnBrk="0" hangingPunct="1">
      <a:defRPr kumimoji="1" sz="1700" kern="1200">
        <a:solidFill>
          <a:schemeClr val="tx1"/>
        </a:solidFill>
        <a:latin typeface="+mn-lt"/>
        <a:ea typeface="+mn-ea"/>
        <a:cs typeface="+mn-cs"/>
      </a:defRPr>
    </a:lvl3pPr>
    <a:lvl4pPr marL="1920009" algn="l" defTabSz="1280006" rtl="0" eaLnBrk="1" latinLnBrk="0" hangingPunct="1">
      <a:defRPr kumimoji="1" sz="1700" kern="1200">
        <a:solidFill>
          <a:schemeClr val="tx1"/>
        </a:solidFill>
        <a:latin typeface="+mn-lt"/>
        <a:ea typeface="+mn-ea"/>
        <a:cs typeface="+mn-cs"/>
      </a:defRPr>
    </a:lvl4pPr>
    <a:lvl5pPr marL="2560013" algn="l" defTabSz="1280006" rtl="0" eaLnBrk="1" latinLnBrk="0" hangingPunct="1">
      <a:defRPr kumimoji="1" sz="1700" kern="1200">
        <a:solidFill>
          <a:schemeClr val="tx1"/>
        </a:solidFill>
        <a:latin typeface="+mn-lt"/>
        <a:ea typeface="+mn-ea"/>
        <a:cs typeface="+mn-cs"/>
      </a:defRPr>
    </a:lvl5pPr>
    <a:lvl6pPr marL="3200016" algn="l" defTabSz="1280006" rtl="0" eaLnBrk="1" latinLnBrk="0" hangingPunct="1">
      <a:defRPr kumimoji="1" sz="1700" kern="1200">
        <a:solidFill>
          <a:schemeClr val="tx1"/>
        </a:solidFill>
        <a:latin typeface="+mn-lt"/>
        <a:ea typeface="+mn-ea"/>
        <a:cs typeface="+mn-cs"/>
      </a:defRPr>
    </a:lvl6pPr>
    <a:lvl7pPr marL="3840019" algn="l" defTabSz="1280006" rtl="0" eaLnBrk="1" latinLnBrk="0" hangingPunct="1">
      <a:defRPr kumimoji="1" sz="1700" kern="1200">
        <a:solidFill>
          <a:schemeClr val="tx1"/>
        </a:solidFill>
        <a:latin typeface="+mn-lt"/>
        <a:ea typeface="+mn-ea"/>
        <a:cs typeface="+mn-cs"/>
      </a:defRPr>
    </a:lvl7pPr>
    <a:lvl8pPr marL="4480022" algn="l" defTabSz="1280006" rtl="0" eaLnBrk="1" latinLnBrk="0" hangingPunct="1">
      <a:defRPr kumimoji="1" sz="1700" kern="1200">
        <a:solidFill>
          <a:schemeClr val="tx1"/>
        </a:solidFill>
        <a:latin typeface="+mn-lt"/>
        <a:ea typeface="+mn-ea"/>
        <a:cs typeface="+mn-cs"/>
      </a:defRPr>
    </a:lvl8pPr>
    <a:lvl9pPr marL="5120025" algn="l" defTabSz="1280006" rtl="0" eaLnBrk="1" latinLnBrk="0" hangingPunct="1">
      <a:defRPr kumimoji="1"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図プレースホルダー 4"/>
          <p:cNvSpPr>
            <a:spLocks noGrp="1"/>
          </p:cNvSpPr>
          <p:nvPr>
            <p:ph type="pic" sz="quarter" idx="11"/>
          </p:nvPr>
        </p:nvSpPr>
        <p:spPr>
          <a:xfrm>
            <a:off x="2244401" y="2296344"/>
            <a:ext cx="5652543" cy="3528392"/>
          </a:xfrm>
          <a:prstGeom prst="rect">
            <a:avLst/>
          </a:prstGeom>
        </p:spPr>
        <p:txBody>
          <a:bodyPr/>
          <a:lstStyle>
            <a:lvl1pPr marL="0" indent="0">
              <a:buNone/>
              <a:defRPr/>
            </a:lvl1pPr>
          </a:lstStyle>
          <a:p>
            <a:endParaRPr kumimoji="1" lang="ja-JP" altLang="en-US" dirty="0"/>
          </a:p>
        </p:txBody>
      </p:sp>
      <p:sp>
        <p:nvSpPr>
          <p:cNvPr id="17" name="タイトル 16"/>
          <p:cNvSpPr>
            <a:spLocks noGrp="1"/>
          </p:cNvSpPr>
          <p:nvPr>
            <p:ph type="title" hasCustomPrompt="1"/>
          </p:nvPr>
        </p:nvSpPr>
        <p:spPr>
          <a:xfrm>
            <a:off x="479425" y="0"/>
            <a:ext cx="7705551" cy="1648272"/>
          </a:xfrm>
          <a:prstGeom prst="rect">
            <a:avLst/>
          </a:prstGeom>
        </p:spPr>
        <p:txBody>
          <a:bodyPr anchor="b" anchorCtr="0"/>
          <a:lstStyle>
            <a:lvl1pPr>
              <a:defRPr sz="6000">
                <a:latin typeface="HGP創英角ｺﾞｼｯｸUB" panose="020B0900000000000000" pitchFamily="50" charset="-128"/>
                <a:ea typeface="HGP創英角ｺﾞｼｯｸUB" panose="020B0900000000000000" pitchFamily="50" charset="-128"/>
              </a:defRPr>
            </a:lvl1pPr>
          </a:lstStyle>
          <a:p>
            <a:r>
              <a:rPr kumimoji="1" lang="ja-JP" altLang="en-US" dirty="0"/>
              <a:t>ロボット名</a:t>
            </a:r>
          </a:p>
        </p:txBody>
      </p:sp>
      <p:sp>
        <p:nvSpPr>
          <p:cNvPr id="22" name="コンテンツ プレースホルダー 21"/>
          <p:cNvSpPr>
            <a:spLocks noGrp="1"/>
          </p:cNvSpPr>
          <p:nvPr>
            <p:ph sz="quarter" idx="12" hasCustomPrompt="1"/>
          </p:nvPr>
        </p:nvSpPr>
        <p:spPr>
          <a:xfrm>
            <a:off x="551607" y="1648644"/>
            <a:ext cx="5545137" cy="647700"/>
          </a:xfrm>
          <a:prstGeom prst="rect">
            <a:avLst/>
          </a:prstGeom>
        </p:spPr>
        <p:txBody>
          <a:bodyPr/>
          <a:lstStyle>
            <a:lvl1pPr marL="0" indent="0">
              <a:buNone/>
              <a:defRPr sz="2800">
                <a:latin typeface="HGP創英角ｺﾞｼｯｸUB" panose="020B0900000000000000" pitchFamily="50" charset="-128"/>
                <a:ea typeface="HGP創英角ｺﾞｼｯｸUB" panose="020B0900000000000000" pitchFamily="50" charset="-128"/>
              </a:defRPr>
            </a:lvl1pPr>
          </a:lstStyle>
          <a:p>
            <a:pPr lvl="0"/>
            <a:r>
              <a:rPr kumimoji="1" lang="ja-JP" altLang="en-US" dirty="0"/>
              <a:t>研究室名</a:t>
            </a:r>
          </a:p>
        </p:txBody>
      </p:sp>
      <p:sp>
        <p:nvSpPr>
          <p:cNvPr id="24" name="コンテンツ プレースホルダー 23"/>
          <p:cNvSpPr>
            <a:spLocks noGrp="1"/>
          </p:cNvSpPr>
          <p:nvPr>
            <p:ph sz="quarter" idx="13"/>
          </p:nvPr>
        </p:nvSpPr>
        <p:spPr>
          <a:xfrm>
            <a:off x="1560513" y="6472808"/>
            <a:ext cx="7561262" cy="2808287"/>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6" name="コンテンツ プレースホルダー 25"/>
          <p:cNvSpPr>
            <a:spLocks noGrp="1"/>
          </p:cNvSpPr>
          <p:nvPr>
            <p:ph sz="quarter" idx="14"/>
          </p:nvPr>
        </p:nvSpPr>
        <p:spPr>
          <a:xfrm>
            <a:off x="1560513" y="10001200"/>
            <a:ext cx="7561262" cy="2665412"/>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3" cstate="print"/>
          <a:stretch>
            <a:fillRect/>
          </a:stretch>
        </p:blipFill>
        <p:spPr>
          <a:xfrm>
            <a:off x="0" y="0"/>
            <a:ext cx="408112" cy="12801600"/>
          </a:xfrm>
          <a:prstGeom prst="rect">
            <a:avLst/>
          </a:prstGeom>
        </p:spPr>
      </p:pic>
      <p:sp>
        <p:nvSpPr>
          <p:cNvPr id="11" name="テキスト ボックス 10"/>
          <p:cNvSpPr txBox="1"/>
          <p:nvPr userDrawn="1"/>
        </p:nvSpPr>
        <p:spPr>
          <a:xfrm>
            <a:off x="548343" y="5752728"/>
            <a:ext cx="1210588" cy="707886"/>
          </a:xfrm>
          <a:prstGeom prst="rect">
            <a:avLst/>
          </a:prstGeom>
          <a:noFill/>
        </p:spPr>
        <p:txBody>
          <a:bodyPr wrap="none" rtlCol="0">
            <a:spAutoFit/>
          </a:bodyPr>
          <a:lstStyle/>
          <a:p>
            <a:r>
              <a:rPr kumimoji="1" lang="ja-JP" altLang="en-US" sz="4000" dirty="0">
                <a:latin typeface="HGP創英角ｺﾞｼｯｸUB" panose="020B0900000000000000" pitchFamily="50" charset="-128"/>
                <a:ea typeface="HGP創英角ｺﾞｼｯｸUB" panose="020B0900000000000000" pitchFamily="50" charset="-128"/>
              </a:rPr>
              <a:t>概要</a:t>
            </a:r>
          </a:p>
        </p:txBody>
      </p:sp>
      <p:sp>
        <p:nvSpPr>
          <p:cNvPr id="13" name="テキスト ボックス 12"/>
          <p:cNvSpPr txBox="1"/>
          <p:nvPr userDrawn="1"/>
        </p:nvSpPr>
        <p:spPr>
          <a:xfrm>
            <a:off x="552128" y="9941386"/>
            <a:ext cx="1210588" cy="707886"/>
          </a:xfrm>
          <a:prstGeom prst="rect">
            <a:avLst/>
          </a:prstGeom>
          <a:noFill/>
        </p:spPr>
        <p:txBody>
          <a:bodyPr wrap="none" rtlCol="0">
            <a:spAutoFit/>
          </a:bodyPr>
          <a:lstStyle/>
          <a:p>
            <a:r>
              <a:rPr kumimoji="1" lang="ja-JP" altLang="en-US" sz="4000" dirty="0">
                <a:latin typeface="HGP創英角ｺﾞｼｯｸUB" panose="020B0900000000000000" pitchFamily="50" charset="-128"/>
                <a:ea typeface="HGP創英角ｺﾞｼｯｸUB" panose="020B0900000000000000" pitchFamily="50" charset="-128"/>
              </a:rPr>
              <a:t>仕様</a:t>
            </a:r>
            <a:endParaRPr kumimoji="1" lang="en-US" altLang="ja-JP" sz="4000" dirty="0">
              <a:latin typeface="HGP創英角ｺﾞｼｯｸUB" panose="020B0900000000000000" pitchFamily="50" charset="-128"/>
              <a:ea typeface="HGP創英角ｺﾞｼｯｸUB" panose="020B0900000000000000" pitchFamily="50" charset="-128"/>
            </a:endParaRPr>
          </a:p>
        </p:txBody>
      </p:sp>
      <p:pic>
        <p:nvPicPr>
          <p:cNvPr id="14" name="Picture 2" descr="D:\aoki\幻の研究\千葉の研究'10\adrobo_logo.g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328992" y="136104"/>
            <a:ext cx="1217986" cy="144016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1280160" rtl="0" eaLnBrk="1" latinLnBrk="0" hangingPunct="1">
        <a:spcBef>
          <a:spcPct val="0"/>
        </a:spcBef>
        <a:buNone/>
        <a:defRPr kumimoji="1" sz="39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256032" indent="-256032" algn="l" defTabSz="1280160" rtl="0" eaLnBrk="1" latinLnBrk="0" hangingPunct="1">
        <a:spcBef>
          <a:spcPct val="20000"/>
        </a:spcBef>
        <a:buClr>
          <a:schemeClr val="tx1">
            <a:lumMod val="50000"/>
            <a:lumOff val="50000"/>
          </a:schemeClr>
        </a:buClr>
        <a:buFont typeface="Wingdings" pitchFamily="2" charset="2"/>
        <a:buChar char="§"/>
        <a:defRPr kumimoji="1" sz="2500" kern="1200">
          <a:solidFill>
            <a:schemeClr val="tx1">
              <a:lumMod val="85000"/>
            </a:schemeClr>
          </a:solidFill>
          <a:latin typeface="+mn-lt"/>
          <a:ea typeface="+mn-ea"/>
          <a:cs typeface="+mn-cs"/>
        </a:defRPr>
      </a:lvl1pPr>
      <a:lvl2pPr marL="576072" indent="-256032" algn="l" defTabSz="1280160" rtl="0" eaLnBrk="1" latinLnBrk="0" hangingPunct="1">
        <a:spcBef>
          <a:spcPct val="20000"/>
        </a:spcBef>
        <a:buClr>
          <a:schemeClr val="tx1">
            <a:lumMod val="50000"/>
            <a:lumOff val="50000"/>
          </a:schemeClr>
        </a:buClr>
        <a:buFont typeface="Wingdings" pitchFamily="2" charset="2"/>
        <a:buChar char="§"/>
        <a:defRPr kumimoji="1" sz="2000" kern="1200">
          <a:solidFill>
            <a:schemeClr val="tx1">
              <a:lumMod val="85000"/>
            </a:schemeClr>
          </a:solidFill>
          <a:latin typeface="+mn-lt"/>
          <a:ea typeface="+mn-ea"/>
          <a:cs typeface="+mn-cs"/>
        </a:defRPr>
      </a:lvl2pPr>
      <a:lvl3pPr marL="832104" indent="-256032" algn="l" defTabSz="1280160" rtl="0" eaLnBrk="1" latinLnBrk="0" hangingPunct="1">
        <a:spcBef>
          <a:spcPct val="20000"/>
        </a:spcBef>
        <a:buClr>
          <a:schemeClr val="tx1">
            <a:lumMod val="50000"/>
            <a:lumOff val="50000"/>
          </a:schemeClr>
        </a:buClr>
        <a:buFont typeface="Wingdings" pitchFamily="2" charset="2"/>
        <a:buChar char="§"/>
        <a:defRPr kumimoji="1" sz="2000" kern="1200">
          <a:solidFill>
            <a:schemeClr val="tx1">
              <a:lumMod val="85000"/>
            </a:schemeClr>
          </a:solidFill>
          <a:latin typeface="+mn-lt"/>
          <a:ea typeface="+mn-ea"/>
          <a:cs typeface="+mn-cs"/>
        </a:defRPr>
      </a:lvl3pPr>
      <a:lvl4pPr marL="1088136" indent="-256032" algn="l" defTabSz="1280160" rtl="0" eaLnBrk="1" latinLnBrk="0" hangingPunct="1">
        <a:spcBef>
          <a:spcPct val="20000"/>
        </a:spcBef>
        <a:buClr>
          <a:schemeClr val="tx1">
            <a:lumMod val="50000"/>
            <a:lumOff val="50000"/>
          </a:schemeClr>
        </a:buClr>
        <a:buFont typeface="Wingdings" pitchFamily="2" charset="2"/>
        <a:buChar char="§"/>
        <a:defRPr kumimoji="1" sz="2000" kern="1200">
          <a:solidFill>
            <a:schemeClr val="tx1">
              <a:lumMod val="85000"/>
            </a:schemeClr>
          </a:solidFill>
          <a:latin typeface="+mn-lt"/>
          <a:ea typeface="+mn-ea"/>
          <a:cs typeface="+mn-cs"/>
        </a:defRPr>
      </a:lvl4pPr>
      <a:lvl5pPr marL="1344168" indent="-256032" algn="l" defTabSz="1280160" rtl="0" eaLnBrk="1" latinLnBrk="0" hangingPunct="1">
        <a:spcBef>
          <a:spcPct val="20000"/>
        </a:spcBef>
        <a:buClr>
          <a:schemeClr val="tx1">
            <a:lumMod val="50000"/>
            <a:lumOff val="50000"/>
          </a:schemeClr>
        </a:buClr>
        <a:buFont typeface="Wingdings" pitchFamily="2" charset="2"/>
        <a:buChar char="§"/>
        <a:defRPr kumimoji="1" sz="2000" kern="1200">
          <a:solidFill>
            <a:schemeClr val="tx1">
              <a:lumMod val="85000"/>
            </a:schemeClr>
          </a:solidFill>
          <a:latin typeface="+mn-lt"/>
          <a:ea typeface="+mn-ea"/>
          <a:cs typeface="+mn-cs"/>
        </a:defRPr>
      </a:lvl5pPr>
      <a:lvl6pPr marL="1600200" indent="-256032" algn="l" defTabSz="1280160" rtl="0" eaLnBrk="1" latinLnBrk="0" hangingPunct="1">
        <a:spcBef>
          <a:spcPts val="403"/>
        </a:spcBef>
        <a:buClr>
          <a:schemeClr val="tx1">
            <a:lumMod val="50000"/>
            <a:lumOff val="50000"/>
          </a:schemeClr>
        </a:buClr>
        <a:buFont typeface="Wingdings" pitchFamily="2" charset="2"/>
        <a:buChar char="§"/>
        <a:defRPr kumimoji="1" sz="2000" kern="1200" baseline="0">
          <a:solidFill>
            <a:schemeClr val="tx1"/>
          </a:solidFill>
          <a:latin typeface="+mn-lt"/>
          <a:ea typeface="+mn-ea"/>
          <a:cs typeface="+mn-cs"/>
        </a:defRPr>
      </a:lvl6pPr>
      <a:lvl7pPr marL="1856232" indent="-256032" algn="l" defTabSz="1280160" rtl="0" eaLnBrk="1" latinLnBrk="0" hangingPunct="1">
        <a:spcBef>
          <a:spcPts val="403"/>
        </a:spcBef>
        <a:buClr>
          <a:schemeClr val="tx1">
            <a:lumMod val="50000"/>
            <a:lumOff val="50000"/>
          </a:schemeClr>
        </a:buClr>
        <a:buFont typeface="Wingdings" pitchFamily="2" charset="2"/>
        <a:buChar char="§"/>
        <a:defRPr kumimoji="1" sz="2000" kern="1200" baseline="0">
          <a:solidFill>
            <a:schemeClr val="tx1"/>
          </a:solidFill>
          <a:latin typeface="+mn-lt"/>
          <a:ea typeface="+mn-ea"/>
          <a:cs typeface="+mn-cs"/>
        </a:defRPr>
      </a:lvl7pPr>
      <a:lvl8pPr marL="2112264" indent="-256032" algn="l" defTabSz="1280160" rtl="0" eaLnBrk="1" latinLnBrk="0" hangingPunct="1">
        <a:spcBef>
          <a:spcPts val="403"/>
        </a:spcBef>
        <a:buClr>
          <a:schemeClr val="tx1">
            <a:lumMod val="50000"/>
            <a:lumOff val="50000"/>
          </a:schemeClr>
        </a:buClr>
        <a:buFont typeface="Wingdings" pitchFamily="2" charset="2"/>
        <a:buChar char="§"/>
        <a:defRPr kumimoji="1" sz="2000" kern="1200" baseline="0">
          <a:solidFill>
            <a:schemeClr val="tx1"/>
          </a:solidFill>
          <a:latin typeface="+mn-lt"/>
          <a:ea typeface="+mn-ea"/>
          <a:cs typeface="+mn-cs"/>
        </a:defRPr>
      </a:lvl8pPr>
      <a:lvl9pPr marL="2368296" indent="-256032" algn="l" defTabSz="1280160" rtl="0" eaLnBrk="1" latinLnBrk="0" hangingPunct="1">
        <a:spcBef>
          <a:spcPts val="403"/>
        </a:spcBef>
        <a:buClr>
          <a:schemeClr val="tx1">
            <a:lumMod val="50000"/>
            <a:lumOff val="50000"/>
          </a:schemeClr>
        </a:buClr>
        <a:buFont typeface="Wingdings" pitchFamily="2" charset="2"/>
        <a:buChar char="§"/>
        <a:defRPr kumimoji="1" sz="2000" kern="1200" baseline="0">
          <a:solidFill>
            <a:schemeClr val="tx1"/>
          </a:solidFill>
          <a:latin typeface="+mn-lt"/>
          <a:ea typeface="+mn-ea"/>
          <a:cs typeface="+mn-cs"/>
        </a:defRPr>
      </a:lvl9pPr>
    </p:bodyStyle>
    <p:otherStyle>
      <a:defPPr>
        <a:defRPr lang="en-US"/>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a:t>QRoSS</a:t>
            </a:r>
            <a:r>
              <a:rPr kumimoji="1" lang="en-US" altLang="ja-JP" dirty="0"/>
              <a:t> V</a:t>
            </a:r>
            <a:endParaRPr kumimoji="1" lang="ja-JP" altLang="en-US" dirty="0"/>
          </a:p>
        </p:txBody>
      </p:sp>
      <p:sp>
        <p:nvSpPr>
          <p:cNvPr id="4" name="コンテンツ プレースホルダー 3"/>
          <p:cNvSpPr>
            <a:spLocks noGrp="1"/>
          </p:cNvSpPr>
          <p:nvPr>
            <p:ph sz="quarter" idx="12"/>
          </p:nvPr>
        </p:nvSpPr>
        <p:spPr/>
        <p:txBody>
          <a:bodyPr/>
          <a:lstStyle/>
          <a:p>
            <a:r>
              <a:rPr kumimoji="1" lang="ja-JP" altLang="en-US" dirty="0"/>
              <a:t>青木研究室</a:t>
            </a:r>
          </a:p>
        </p:txBody>
      </p:sp>
      <p:sp>
        <p:nvSpPr>
          <p:cNvPr id="5" name="コンテンツ プレースホルダー 4"/>
          <p:cNvSpPr>
            <a:spLocks noGrp="1"/>
          </p:cNvSpPr>
          <p:nvPr>
            <p:ph sz="quarter" idx="13"/>
          </p:nvPr>
        </p:nvSpPr>
        <p:spPr/>
        <p:txBody>
          <a:bodyPr/>
          <a:lstStyle/>
          <a:p>
            <a:r>
              <a:rPr kumimoji="1" lang="ja-JP" altLang="en-US" dirty="0"/>
              <a:t>災害現場での探索を目的として研究している四足歩行ロボットです．</a:t>
            </a:r>
            <a:endParaRPr kumimoji="1" lang="en-US" altLang="ja-JP" dirty="0"/>
          </a:p>
          <a:p>
            <a:r>
              <a:rPr lang="ja-JP" altLang="en-US" dirty="0"/>
              <a:t>球体形状で着地の衝撃を吸収し，着地後に歩行ロボットへ変形します．</a:t>
            </a:r>
            <a:endParaRPr lang="en-US" altLang="ja-JP" dirty="0"/>
          </a:p>
          <a:p>
            <a:r>
              <a:rPr kumimoji="1" lang="ja-JP" altLang="en-US" dirty="0"/>
              <a:t>歩行による移動以外にも，段差を乗り越える動作が可能です．</a:t>
            </a:r>
          </a:p>
        </p:txBody>
      </p:sp>
      <p:sp>
        <p:nvSpPr>
          <p:cNvPr id="6" name="コンテンツ プレースホルダー 5"/>
          <p:cNvSpPr>
            <a:spLocks noGrp="1"/>
          </p:cNvSpPr>
          <p:nvPr>
            <p:ph sz="quarter" idx="14"/>
          </p:nvPr>
        </p:nvSpPr>
        <p:spPr/>
        <p:txBody>
          <a:bodyPr/>
          <a:lstStyle/>
          <a:p>
            <a:endParaRPr kumimoji="1" lang="en-US" altLang="ja-JP" dirty="0"/>
          </a:p>
          <a:p>
            <a:r>
              <a:rPr kumimoji="1" lang="ja-JP" altLang="en-US" dirty="0"/>
              <a:t>縦</a:t>
            </a:r>
            <a:r>
              <a:rPr kumimoji="1" lang="en-US" altLang="ja-JP" dirty="0"/>
              <a:t>×</a:t>
            </a:r>
            <a:r>
              <a:rPr kumimoji="1" lang="ja-JP" altLang="en-US" dirty="0"/>
              <a:t>横</a:t>
            </a:r>
            <a:r>
              <a:rPr kumimoji="1" lang="en-US" altLang="ja-JP" dirty="0"/>
              <a:t>×</a:t>
            </a:r>
            <a:r>
              <a:rPr kumimoji="1" lang="ja-JP" altLang="en-US" dirty="0"/>
              <a:t>高さ</a:t>
            </a:r>
            <a:r>
              <a:rPr kumimoji="1" lang="en-US" altLang="ja-JP" dirty="0"/>
              <a:t>:	190[mm]×190[mm]×197[mm]</a:t>
            </a:r>
          </a:p>
          <a:p>
            <a:r>
              <a:rPr lang="ja-JP" altLang="en-US" dirty="0"/>
              <a:t>重量</a:t>
            </a:r>
            <a:r>
              <a:rPr lang="en-US" altLang="ja-JP" dirty="0"/>
              <a:t>:	1295[g]</a:t>
            </a:r>
          </a:p>
          <a:p>
            <a:r>
              <a:rPr kumimoji="1" lang="ja-JP" altLang="en-US" dirty="0"/>
              <a:t>自由度</a:t>
            </a:r>
            <a:r>
              <a:rPr kumimoji="1" lang="en-US" altLang="ja-JP" dirty="0"/>
              <a:t>:</a:t>
            </a:r>
            <a:r>
              <a:rPr kumimoji="1" lang="ja-JP" altLang="en-US" dirty="0"/>
              <a:t>　　</a:t>
            </a:r>
            <a:r>
              <a:rPr kumimoji="1" lang="en-US" altLang="ja-JP" dirty="0"/>
              <a:t>12</a:t>
            </a:r>
            <a:r>
              <a:rPr kumimoji="1" lang="ja-JP" altLang="en-US" dirty="0"/>
              <a:t>自由度</a:t>
            </a:r>
            <a:r>
              <a:rPr kumimoji="1" lang="en-US" altLang="ja-JP" dirty="0"/>
              <a:t>(1</a:t>
            </a:r>
            <a:r>
              <a:rPr kumimoji="1" lang="ja-JP" altLang="en-US" dirty="0"/>
              <a:t>脚</a:t>
            </a:r>
            <a:r>
              <a:rPr kumimoji="1" lang="en-US" altLang="ja-JP" dirty="0"/>
              <a:t>3</a:t>
            </a:r>
            <a:r>
              <a:rPr kumimoji="1" lang="ja-JP" altLang="en-US" dirty="0"/>
              <a:t>自由度</a:t>
            </a:r>
            <a:r>
              <a:rPr kumimoji="1" lang="en-US" altLang="ja-JP" dirty="0"/>
              <a:t>×4</a:t>
            </a:r>
            <a:r>
              <a:rPr kumimoji="1" lang="ja-JP" altLang="en-US" dirty="0"/>
              <a:t>脚</a:t>
            </a:r>
            <a:r>
              <a:rPr kumimoji="1" lang="en-US" altLang="ja-JP" dirty="0"/>
              <a:t>)</a:t>
            </a:r>
            <a:endParaRPr kumimoji="1" lang="ja-JP" altLang="en-US" dirty="0"/>
          </a:p>
        </p:txBody>
      </p:sp>
      <p:pic>
        <p:nvPicPr>
          <p:cNvPr id="20" name="図 19">
            <a:extLst>
              <a:ext uri="{FF2B5EF4-FFF2-40B4-BE49-F238E27FC236}">
                <a16:creationId xmlns:a16="http://schemas.microsoft.com/office/drawing/2014/main" id="{46971E2D-4857-4B48-9731-5A49DCD81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183" y="2196026"/>
            <a:ext cx="5148833" cy="3729028"/>
          </a:xfrm>
          <a:prstGeom prst="rect">
            <a:avLst/>
          </a:prstGeom>
        </p:spPr>
      </p:pic>
    </p:spTree>
    <p:extLst>
      <p:ext uri="{BB962C8B-B14F-4D97-AF65-F5344CB8AC3E}">
        <p14:creationId xmlns:p14="http://schemas.microsoft.com/office/powerpoint/2010/main" val="3725130761"/>
      </p:ext>
    </p:extLst>
  </p:cSld>
  <p:clrMapOvr>
    <a:masterClrMapping/>
  </p:clrMapOvr>
</p:sld>
</file>

<file path=ppt/theme/theme1.xml><?xml version="1.0" encoding="utf-8"?>
<a:theme xmlns:a="http://schemas.openxmlformats.org/drawingml/2006/main" name="コンポジット">
  <a:themeElements>
    <a:clrScheme name="コンポジッ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コンポジット">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コンポジット">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801</TotalTime>
  <Words>61</Words>
  <Application>Microsoft Office PowerPoint</Application>
  <PresentationFormat>A3 297x420 mm</PresentationFormat>
  <Paragraphs>9</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HGP創英角ｺﾞｼｯｸUB</vt:lpstr>
      <vt:lpstr>ＭＳ Ｐゴシック</vt:lpstr>
      <vt:lpstr>Calibri</vt:lpstr>
      <vt:lpstr>Wingdings</vt:lpstr>
      <vt:lpstr>コンポジット</vt:lpstr>
      <vt:lpstr>QRoSS 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aoki</dc:creator>
  <cp:lastModifiedBy>和氣　昇太郎</cp:lastModifiedBy>
  <cp:revision>17</cp:revision>
  <cp:lastPrinted>2018-12-04T07:20:11Z</cp:lastPrinted>
  <dcterms:created xsi:type="dcterms:W3CDTF">2017-12-11T01:44:19Z</dcterms:created>
  <dcterms:modified xsi:type="dcterms:W3CDTF">2018-12-04T10:43:57Z</dcterms:modified>
</cp:coreProperties>
</file>