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CC00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6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9AEB0C-7CFC-E083-F869-DBA8FA512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5B2C5F-B6D0-7423-7A2C-A01A70686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1B6840-F064-DFC9-4295-2DEBDABF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760D52-94E8-B4A9-E9E1-81AF0D3E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72CEAE-A51C-E6FC-1500-1B146CA8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14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48F83-9C97-9DA1-AE7D-189B9B0F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B2B813-77C9-52ED-2192-F75489C0A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AABCD-5422-2BF2-93C1-1163EE75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9B91C3-AFE2-C304-68F4-AD0E0C1A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93DA97-361B-B30C-84F4-D49A6487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4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42707A-96B5-B8F0-8DE8-80BFE8BCD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C50BC2-D622-CBFA-057A-B2318FB97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178DB-367A-601C-3824-9CC14B35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5F46A9-E684-C410-65EA-F135F377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EC3025-92B4-6C2A-9690-5FEFF364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51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212E9-205E-6466-D68B-CD30CA36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F3A53D-D0E9-C568-1FB7-67C671A0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400FD-E3F5-EC15-F26E-D7A727EB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1FCCB-4322-1E8A-035C-18FE16A6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21769E-10BE-4E99-F18D-031D3431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0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B697B-01F6-1CEB-997E-1AF3FA6C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228A9-E2F3-E75A-CF77-B5792CF6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5EA1F-1D0D-A82E-B0BE-2037100C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219C6-3919-61A1-77C3-BF10DAF1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6FDC99-728E-72EC-2DB2-1228A5D6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3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5BEB1-582E-3329-E07D-2F841BCF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6F5C1F-4904-4A9A-5D32-0ECE79DE7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1F8017-B409-4C75-D04F-5D984EEFE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B37266-4194-8F90-4F52-98028996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35FE82-6714-6F7E-6EEB-B74D35F2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B71515-4BEB-18FE-ADBB-3B906A32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89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200A9-1635-468B-E587-C8466445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512FF5-CFC3-EEE5-3FB5-259CA3E3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5858F3-9CCF-E58D-E6E6-3AACEE177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A0662C-CC91-F0F6-4CE5-BD842EA5F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351EC9-F87E-F53F-8E08-9F9C71B92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F441E2-1BCF-3415-7862-CA44EC43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B3F1EF-D12D-3C3E-4F9D-14DA17A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AFACFF-67FA-0B58-9B34-072F2B9B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46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961B2D-1FF7-044E-5F51-2C7F5DB2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D7CA49-8F15-4FFD-79DF-10D32417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6EC414-BEF4-3854-F7B0-0B4D930A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3E57D8-2F0B-C413-BAA4-6CAC1123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6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8A6D1E-1679-EA9E-B42E-A2BE4F73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03575D-9E2A-5E37-6641-7F0C73E8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CF7A0B-F514-26DD-47DC-2AC81AFF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34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802FD-D7A9-A19F-4A04-CB68922A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2D436-2D96-AD06-094A-B0D396269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9314A-EA95-DFBC-F48E-88F58BE1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C87F8A-3067-ACF0-F463-9A096F27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CC64FA-81D4-A13A-569C-397730CF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064504-2B22-0FEF-6FD9-EB1685A3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79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3EA84-72A2-BA30-623E-96596A41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2F4C07-6448-BD78-B8C1-D8309C5DD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212B13-596B-4BC5-1FC3-CC5DD6875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EB04BE-7BE6-438E-E557-82AEB074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2D5A5-E638-E7AC-C2D8-F5F11E4C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6550D-7CF2-6FF8-D0A1-D98F618C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85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CF214B-4092-875E-B10C-7A8EB063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5EE16-1670-CE32-D238-51ED0A40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BE2F9C-26DE-B083-915F-92F2EEEA2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EF7DC-7006-40C3-8BB8-016BDBFD0869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BEFA00-E436-78B0-C6B3-D6A119088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07D67-21A1-7E75-6EC6-3A208D7E2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C14CE-90A0-492F-B72C-35127F9B34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93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D8A3A7-9A5C-0083-8E77-CFD1CFB22460}"/>
              </a:ext>
            </a:extLst>
          </p:cNvPr>
          <p:cNvSpPr txBox="1"/>
          <p:nvPr/>
        </p:nvSpPr>
        <p:spPr>
          <a:xfrm>
            <a:off x="633390" y="997072"/>
            <a:ext cx="942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>
                <a:solidFill>
                  <a:schemeClr val="bg1"/>
                </a:solidFill>
              </a:rPr>
              <a:t>ESC</a:t>
            </a:r>
            <a:endParaRPr kumimoji="1" lang="ja-JP" altLang="en-US" sz="2800" b="1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190EEB-AF94-CF83-1C08-4F09D3603F9D}"/>
              </a:ext>
            </a:extLst>
          </p:cNvPr>
          <p:cNvSpPr txBox="1"/>
          <p:nvPr/>
        </p:nvSpPr>
        <p:spPr>
          <a:xfrm>
            <a:off x="633390" y="2190751"/>
            <a:ext cx="942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>
                <a:solidFill>
                  <a:schemeClr val="bg1"/>
                </a:solidFill>
              </a:rPr>
              <a:t>A</a:t>
            </a:r>
            <a:endParaRPr kumimoji="1" lang="ja-JP" altLang="en-US" sz="3600" b="1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190248-2DE5-52FF-7864-34C29905B178}"/>
              </a:ext>
            </a:extLst>
          </p:cNvPr>
          <p:cNvSpPr txBox="1"/>
          <p:nvPr/>
        </p:nvSpPr>
        <p:spPr>
          <a:xfrm>
            <a:off x="633390" y="3603259"/>
            <a:ext cx="94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>
                <a:solidFill>
                  <a:schemeClr val="bg1"/>
                </a:solidFill>
              </a:rPr>
              <a:t>A</a:t>
            </a:r>
            <a:endParaRPr kumimoji="1" lang="ja-JP" altLang="en-US" sz="2000" b="1">
              <a:solidFill>
                <a:schemeClr val="bg1"/>
              </a:solidFill>
            </a:endParaRPr>
          </a:p>
        </p:txBody>
      </p:sp>
      <p:sp>
        <p:nvSpPr>
          <p:cNvPr id="9" name="矢印: 上向き折線 8">
            <a:extLst>
              <a:ext uri="{FF2B5EF4-FFF2-40B4-BE49-F238E27FC236}">
                <a16:creationId xmlns:a16="http://schemas.microsoft.com/office/drawing/2014/main" id="{3F718A11-D460-C2C5-B35F-F796822528E0}"/>
              </a:ext>
            </a:extLst>
          </p:cNvPr>
          <p:cNvSpPr/>
          <p:nvPr/>
        </p:nvSpPr>
        <p:spPr>
          <a:xfrm rot="16200000" flipH="1">
            <a:off x="857229" y="4733973"/>
            <a:ext cx="495300" cy="600075"/>
          </a:xfrm>
          <a:prstGeom prst="bentUp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9D55143-BD97-1F05-0DAC-A050099C4554}"/>
              </a:ext>
            </a:extLst>
          </p:cNvPr>
          <p:cNvGrpSpPr/>
          <p:nvPr/>
        </p:nvGrpSpPr>
        <p:grpSpPr>
          <a:xfrm>
            <a:off x="2276476" y="929028"/>
            <a:ext cx="590600" cy="647700"/>
            <a:chOff x="6962774" y="1218827"/>
            <a:chExt cx="876301" cy="96102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25CF0CA-496B-E507-9B3D-32FC341C108B}"/>
                </a:ext>
              </a:extLst>
            </p:cNvPr>
            <p:cNvSpPr/>
            <p:nvPr/>
          </p:nvSpPr>
          <p:spPr>
            <a:xfrm>
              <a:off x="6962776" y="1333438"/>
              <a:ext cx="503407" cy="1528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8BA0C3D-4332-C991-F219-69B9E833253E}"/>
                </a:ext>
              </a:extLst>
            </p:cNvPr>
            <p:cNvSpPr/>
            <p:nvPr/>
          </p:nvSpPr>
          <p:spPr>
            <a:xfrm>
              <a:off x="6962774" y="1639068"/>
              <a:ext cx="876301" cy="1528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6428D40-1F5A-20C1-A204-21CB71D88E57}"/>
                </a:ext>
              </a:extLst>
            </p:cNvPr>
            <p:cNvSpPr/>
            <p:nvPr/>
          </p:nvSpPr>
          <p:spPr>
            <a:xfrm>
              <a:off x="6962776" y="1944698"/>
              <a:ext cx="503407" cy="1528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A1C2D0E-9A1B-5A71-E84B-F111A130EF99}"/>
                </a:ext>
              </a:extLst>
            </p:cNvPr>
            <p:cNvCxnSpPr/>
            <p:nvPr/>
          </p:nvCxnSpPr>
          <p:spPr>
            <a:xfrm>
              <a:off x="6962774" y="1218827"/>
              <a:ext cx="0" cy="96102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E2B1367-C7D5-440C-BA79-4B81F9174B1D}"/>
              </a:ext>
            </a:extLst>
          </p:cNvPr>
          <p:cNvGrpSpPr/>
          <p:nvPr/>
        </p:nvGrpSpPr>
        <p:grpSpPr>
          <a:xfrm flipH="1">
            <a:off x="3362326" y="1014754"/>
            <a:ext cx="590600" cy="647700"/>
            <a:chOff x="6962774" y="1218827"/>
            <a:chExt cx="876301" cy="96102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6917FFC-F906-E439-8E78-675D78723786}"/>
                </a:ext>
              </a:extLst>
            </p:cNvPr>
            <p:cNvSpPr/>
            <p:nvPr/>
          </p:nvSpPr>
          <p:spPr>
            <a:xfrm>
              <a:off x="6962776" y="1333438"/>
              <a:ext cx="503407" cy="1528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9673071-5AE8-3C1B-2F57-2099CF83BA9B}"/>
                </a:ext>
              </a:extLst>
            </p:cNvPr>
            <p:cNvSpPr/>
            <p:nvPr/>
          </p:nvSpPr>
          <p:spPr>
            <a:xfrm>
              <a:off x="6962774" y="1639068"/>
              <a:ext cx="876301" cy="1528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B8E4FBD-7B9D-D97C-EDB6-89CA0D8D8408}"/>
                </a:ext>
              </a:extLst>
            </p:cNvPr>
            <p:cNvSpPr/>
            <p:nvPr/>
          </p:nvSpPr>
          <p:spPr>
            <a:xfrm>
              <a:off x="6962776" y="1944698"/>
              <a:ext cx="503407" cy="15281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7B58C750-B533-F81E-D260-41C4F08507C8}"/>
                </a:ext>
              </a:extLst>
            </p:cNvPr>
            <p:cNvCxnSpPr/>
            <p:nvPr/>
          </p:nvCxnSpPr>
          <p:spPr>
            <a:xfrm>
              <a:off x="6962774" y="1218827"/>
              <a:ext cx="0" cy="96102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43E7C91-C378-DCB8-4D51-0DCFF64BD3AA}"/>
              </a:ext>
            </a:extLst>
          </p:cNvPr>
          <p:cNvGrpSpPr/>
          <p:nvPr/>
        </p:nvGrpSpPr>
        <p:grpSpPr>
          <a:xfrm>
            <a:off x="2084497" y="2094965"/>
            <a:ext cx="723240" cy="412402"/>
            <a:chOff x="6474403" y="2933271"/>
            <a:chExt cx="795564" cy="41240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0F68F939-F762-D516-AD01-B4683ACE3DAF}"/>
                </a:ext>
              </a:extLst>
            </p:cNvPr>
            <p:cNvSpPr/>
            <p:nvPr/>
          </p:nvSpPr>
          <p:spPr>
            <a:xfrm>
              <a:off x="6474403" y="2933271"/>
              <a:ext cx="128814" cy="4124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BBF08397-E0FA-3B08-71D1-0E0303A7862F}"/>
                </a:ext>
              </a:extLst>
            </p:cNvPr>
            <p:cNvSpPr/>
            <p:nvPr/>
          </p:nvSpPr>
          <p:spPr>
            <a:xfrm>
              <a:off x="6807778" y="2933271"/>
              <a:ext cx="128814" cy="4124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6609B38-9BB1-B049-9D92-4DE3B83A615B}"/>
                </a:ext>
              </a:extLst>
            </p:cNvPr>
            <p:cNvSpPr/>
            <p:nvPr/>
          </p:nvSpPr>
          <p:spPr>
            <a:xfrm>
              <a:off x="7141153" y="2933271"/>
              <a:ext cx="128814" cy="4124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C1042A70-9A31-F161-62E6-67F2A09C92A1}"/>
                </a:ext>
              </a:extLst>
            </p:cNvPr>
            <p:cNvCxnSpPr>
              <a:cxnSpLocks/>
              <a:stCxn id="25" idx="3"/>
              <a:endCxn id="23" idx="1"/>
            </p:cNvCxnSpPr>
            <p:nvPr/>
          </p:nvCxnSpPr>
          <p:spPr>
            <a:xfrm flipH="1">
              <a:off x="6474403" y="3139472"/>
              <a:ext cx="795564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07AA1DEB-DA35-DC5F-1163-5E10D8237484}"/>
              </a:ext>
            </a:extLst>
          </p:cNvPr>
          <p:cNvGrpSpPr/>
          <p:nvPr/>
        </p:nvGrpSpPr>
        <p:grpSpPr>
          <a:xfrm rot="5400000">
            <a:off x="2241992" y="3116756"/>
            <a:ext cx="408250" cy="664178"/>
            <a:chOff x="6474403" y="2933271"/>
            <a:chExt cx="795564" cy="412402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53AD33EB-1991-F32A-3028-B81039B13ECF}"/>
                </a:ext>
              </a:extLst>
            </p:cNvPr>
            <p:cNvSpPr/>
            <p:nvPr/>
          </p:nvSpPr>
          <p:spPr>
            <a:xfrm>
              <a:off x="6474403" y="2933271"/>
              <a:ext cx="128814" cy="4124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1452F4A-824D-924B-A1ED-8EF562CA70FC}"/>
                </a:ext>
              </a:extLst>
            </p:cNvPr>
            <p:cNvSpPr/>
            <p:nvPr/>
          </p:nvSpPr>
          <p:spPr>
            <a:xfrm>
              <a:off x="6807778" y="2933271"/>
              <a:ext cx="128814" cy="4124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2BC82C04-8F05-CA51-6EF7-0008590818C7}"/>
                </a:ext>
              </a:extLst>
            </p:cNvPr>
            <p:cNvSpPr/>
            <p:nvPr/>
          </p:nvSpPr>
          <p:spPr>
            <a:xfrm>
              <a:off x="7141153" y="2933271"/>
              <a:ext cx="128814" cy="4124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FE885FC8-D20A-CD44-8CF8-D9493033DBA5}"/>
                </a:ext>
              </a:extLst>
            </p:cNvPr>
            <p:cNvCxnSpPr>
              <a:cxnSpLocks/>
              <a:stCxn id="34" idx="3"/>
              <a:endCxn id="32" idx="1"/>
            </p:cNvCxnSpPr>
            <p:nvPr/>
          </p:nvCxnSpPr>
          <p:spPr>
            <a:xfrm flipH="1">
              <a:off x="6474403" y="3139472"/>
              <a:ext cx="795564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C4F18F-F262-45A7-64DF-C79C54D1BB22}"/>
              </a:ext>
            </a:extLst>
          </p:cNvPr>
          <p:cNvGrpSpPr/>
          <p:nvPr/>
        </p:nvGrpSpPr>
        <p:grpSpPr>
          <a:xfrm>
            <a:off x="3259844" y="2190751"/>
            <a:ext cx="795564" cy="412402"/>
            <a:chOff x="6289793" y="2933271"/>
            <a:chExt cx="1164784" cy="412402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3D19952-5969-B01E-DAE8-566F8D8F5435}"/>
                </a:ext>
              </a:extLst>
            </p:cNvPr>
            <p:cNvSpPr/>
            <p:nvPr/>
          </p:nvSpPr>
          <p:spPr>
            <a:xfrm>
              <a:off x="6474403" y="3023077"/>
              <a:ext cx="128814" cy="23279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5A801AEB-F525-D865-48ED-E807ED3C2A01}"/>
                </a:ext>
              </a:extLst>
            </p:cNvPr>
            <p:cNvSpPr/>
            <p:nvPr/>
          </p:nvSpPr>
          <p:spPr>
            <a:xfrm>
              <a:off x="6807778" y="2933271"/>
              <a:ext cx="128814" cy="4124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D358C22-DB90-B77F-B3CE-2A11C2B7D88F}"/>
                </a:ext>
              </a:extLst>
            </p:cNvPr>
            <p:cNvSpPr/>
            <p:nvPr/>
          </p:nvSpPr>
          <p:spPr>
            <a:xfrm>
              <a:off x="7141153" y="2984550"/>
              <a:ext cx="128814" cy="30984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6A17CA10-C782-9208-4B61-1EE35FA104AE}"/>
                </a:ext>
              </a:extLst>
            </p:cNvPr>
            <p:cNvCxnSpPr>
              <a:cxnSpLocks/>
              <a:stCxn id="39" idx="3"/>
              <a:endCxn id="37" idx="1"/>
            </p:cNvCxnSpPr>
            <p:nvPr/>
          </p:nvCxnSpPr>
          <p:spPr>
            <a:xfrm flipH="1">
              <a:off x="6289793" y="3139472"/>
              <a:ext cx="1164784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2847D17D-3F00-8BFE-88A2-E6B2D75DDC11}"/>
              </a:ext>
            </a:extLst>
          </p:cNvPr>
          <p:cNvGrpSpPr/>
          <p:nvPr/>
        </p:nvGrpSpPr>
        <p:grpSpPr>
          <a:xfrm>
            <a:off x="3281546" y="3273176"/>
            <a:ext cx="664178" cy="506380"/>
            <a:chOff x="4103341" y="3799568"/>
            <a:chExt cx="664178" cy="506380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0E53D5F6-3CFA-052A-F8AA-087F31FA8134}"/>
                </a:ext>
              </a:extLst>
            </p:cNvPr>
            <p:cNvSpPr/>
            <p:nvPr/>
          </p:nvSpPr>
          <p:spPr>
            <a:xfrm rot="5400000">
              <a:off x="4399074" y="3692411"/>
              <a:ext cx="72712" cy="37491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B00FD2CE-F54D-14B4-CF4A-1F2E31CA4E97}"/>
                </a:ext>
              </a:extLst>
            </p:cNvPr>
            <p:cNvSpPr/>
            <p:nvPr/>
          </p:nvSpPr>
          <p:spPr>
            <a:xfrm rot="5400000">
              <a:off x="4402379" y="3718851"/>
              <a:ext cx="66102" cy="66417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971D0B1-3936-70CE-78C9-ADABB690673C}"/>
                </a:ext>
              </a:extLst>
            </p:cNvPr>
            <p:cNvSpPr/>
            <p:nvPr/>
          </p:nvSpPr>
          <p:spPr>
            <a:xfrm rot="5400000">
              <a:off x="4395439" y="4067092"/>
              <a:ext cx="79983" cy="30984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F7E24E89-D989-755B-BEC5-C8A028ED1CFF}"/>
                </a:ext>
              </a:extLst>
            </p:cNvPr>
            <p:cNvCxnSpPr>
              <a:cxnSpLocks/>
              <a:stCxn id="49" idx="3"/>
              <a:endCxn id="47" idx="1"/>
            </p:cNvCxnSpPr>
            <p:nvPr/>
          </p:nvCxnSpPr>
          <p:spPr>
            <a:xfrm flipH="1" flipV="1">
              <a:off x="4435430" y="3799568"/>
              <a:ext cx="1" cy="50638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55C59D8C-753C-428F-0B67-DF725BDAE23D}"/>
              </a:ext>
            </a:extLst>
          </p:cNvPr>
          <p:cNvGrpSpPr/>
          <p:nvPr/>
        </p:nvGrpSpPr>
        <p:grpSpPr>
          <a:xfrm>
            <a:off x="2061249" y="4637797"/>
            <a:ext cx="695325" cy="533400"/>
            <a:chOff x="5895976" y="-952500"/>
            <a:chExt cx="695325" cy="533400"/>
          </a:xfrm>
        </p:grpSpPr>
        <p:sp>
          <p:nvSpPr>
            <p:cNvPr id="51" name="二等辺三角形 50">
              <a:extLst>
                <a:ext uri="{FF2B5EF4-FFF2-40B4-BE49-F238E27FC236}">
                  <a16:creationId xmlns:a16="http://schemas.microsoft.com/office/drawing/2014/main" id="{1F72E729-2446-F56D-2036-66426E2836F1}"/>
                </a:ext>
              </a:extLst>
            </p:cNvPr>
            <p:cNvSpPr/>
            <p:nvPr/>
          </p:nvSpPr>
          <p:spPr>
            <a:xfrm>
              <a:off x="5895976" y="-952500"/>
              <a:ext cx="304800" cy="533400"/>
            </a:xfrm>
            <a:prstGeom prst="triangle">
              <a:avLst>
                <a:gd name="adj" fmla="val 100000"/>
              </a:avLst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二等辺三角形 51">
              <a:extLst>
                <a:ext uri="{FF2B5EF4-FFF2-40B4-BE49-F238E27FC236}">
                  <a16:creationId xmlns:a16="http://schemas.microsoft.com/office/drawing/2014/main" id="{F6E2C6EC-8594-9AA8-F12F-BB45C66F91A1}"/>
                </a:ext>
              </a:extLst>
            </p:cNvPr>
            <p:cNvSpPr/>
            <p:nvPr/>
          </p:nvSpPr>
          <p:spPr>
            <a:xfrm flipH="1">
              <a:off x="6286501" y="-952500"/>
              <a:ext cx="304800" cy="5334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円弧 52">
              <a:extLst>
                <a:ext uri="{FF2B5EF4-FFF2-40B4-BE49-F238E27FC236}">
                  <a16:creationId xmlns:a16="http://schemas.microsoft.com/office/drawing/2014/main" id="{B1E88729-7117-57DF-7A51-BF2F3245857E}"/>
                </a:ext>
              </a:extLst>
            </p:cNvPr>
            <p:cNvSpPr/>
            <p:nvPr/>
          </p:nvSpPr>
          <p:spPr>
            <a:xfrm>
              <a:off x="6029326" y="-952500"/>
              <a:ext cx="428625" cy="180975"/>
            </a:xfrm>
            <a:prstGeom prst="arc">
              <a:avLst>
                <a:gd name="adj1" fmla="val 16200000"/>
                <a:gd name="adj2" fmla="val 11568256"/>
              </a:avLst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E231AE9-8513-06BB-6D67-236326A0CFC7}"/>
              </a:ext>
            </a:extLst>
          </p:cNvPr>
          <p:cNvGrpSpPr/>
          <p:nvPr/>
        </p:nvGrpSpPr>
        <p:grpSpPr>
          <a:xfrm rot="5400000">
            <a:off x="3281548" y="4637797"/>
            <a:ext cx="695325" cy="533400"/>
            <a:chOff x="5895976" y="-952500"/>
            <a:chExt cx="695325" cy="533400"/>
          </a:xfrm>
        </p:grpSpPr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102F29D7-5D85-5297-0506-C8161BFC7637}"/>
                </a:ext>
              </a:extLst>
            </p:cNvPr>
            <p:cNvSpPr/>
            <p:nvPr/>
          </p:nvSpPr>
          <p:spPr>
            <a:xfrm>
              <a:off x="5895976" y="-952500"/>
              <a:ext cx="304800" cy="533400"/>
            </a:xfrm>
            <a:prstGeom prst="triangle">
              <a:avLst>
                <a:gd name="adj" fmla="val 100000"/>
              </a:avLst>
            </a:prstGeom>
            <a:solidFill>
              <a:srgbClr val="92D05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DFFF15D0-1FB8-32BB-B471-9E8F75130092}"/>
                </a:ext>
              </a:extLst>
            </p:cNvPr>
            <p:cNvSpPr/>
            <p:nvPr/>
          </p:nvSpPr>
          <p:spPr>
            <a:xfrm flipH="1">
              <a:off x="6286501" y="-952500"/>
              <a:ext cx="304800" cy="533400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弧 58">
              <a:extLst>
                <a:ext uri="{FF2B5EF4-FFF2-40B4-BE49-F238E27FC236}">
                  <a16:creationId xmlns:a16="http://schemas.microsoft.com/office/drawing/2014/main" id="{48512061-B413-84D1-F091-8D7C9C3B20C6}"/>
                </a:ext>
              </a:extLst>
            </p:cNvPr>
            <p:cNvSpPr/>
            <p:nvPr/>
          </p:nvSpPr>
          <p:spPr>
            <a:xfrm>
              <a:off x="6029326" y="-952500"/>
              <a:ext cx="428625" cy="180975"/>
            </a:xfrm>
            <a:prstGeom prst="arc">
              <a:avLst>
                <a:gd name="adj1" fmla="val 16200000"/>
                <a:gd name="adj2" fmla="val 11568256"/>
              </a:avLst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2BF80D5-6115-AE3B-30B3-97BFE18643D1}"/>
              </a:ext>
            </a:extLst>
          </p:cNvPr>
          <p:cNvSpPr txBox="1"/>
          <p:nvPr/>
        </p:nvSpPr>
        <p:spPr>
          <a:xfrm>
            <a:off x="4814912" y="921576"/>
            <a:ext cx="447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>
                <a:solidFill>
                  <a:schemeClr val="bg1"/>
                </a:solidFill>
                <a:latin typeface="Source Code Pro Black" panose="020B0809030403020204" pitchFamily="49" charset="0"/>
                <a:ea typeface="Source Code Pro Black" panose="020B0809030403020204" pitchFamily="49" charset="0"/>
              </a:rPr>
              <a:t>B</a:t>
            </a:r>
            <a:endParaRPr kumimoji="1" lang="ja-JP" altLang="en-US" sz="4000">
              <a:solidFill>
                <a:schemeClr val="bg1"/>
              </a:solidFill>
              <a:latin typeface="Source Code Pro Black" panose="020B0809030403020204" pitchFamily="49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B8D661-0CAF-D367-4F69-F07C00107F5E}"/>
              </a:ext>
            </a:extLst>
          </p:cNvPr>
          <p:cNvSpPr txBox="1"/>
          <p:nvPr/>
        </p:nvSpPr>
        <p:spPr>
          <a:xfrm>
            <a:off x="5624512" y="1014754"/>
            <a:ext cx="94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>
                <a:solidFill>
                  <a:schemeClr val="bg1"/>
                </a:solidFill>
              </a:rPr>
              <a:t>BIZ </a:t>
            </a:r>
            <a:endParaRPr kumimoji="1" lang="ja-JP" altLang="en-US" sz="3200" b="1">
              <a:solidFill>
                <a:schemeClr val="bg1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8ACCF92-D352-AC11-041E-9E28EB6559B6}"/>
              </a:ext>
            </a:extLst>
          </p:cNvPr>
          <p:cNvSpPr txBox="1"/>
          <p:nvPr/>
        </p:nvSpPr>
        <p:spPr>
          <a:xfrm>
            <a:off x="4772631" y="2179098"/>
            <a:ext cx="532285" cy="5341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/>
              <a:t>A</a:t>
            </a:r>
            <a:endParaRPr kumimoji="1" lang="ja-JP" altLang="en-US" sz="3600" b="1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3DB7904-4EA7-ADCD-8D1C-C7D74066E738}"/>
              </a:ext>
            </a:extLst>
          </p:cNvPr>
          <p:cNvSpPr txBox="1"/>
          <p:nvPr/>
        </p:nvSpPr>
        <p:spPr>
          <a:xfrm>
            <a:off x="5798554" y="2180162"/>
            <a:ext cx="585514" cy="5341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>
                <a:solidFill>
                  <a:srgbClr val="FF0000"/>
                </a:solidFill>
              </a:rPr>
              <a:t>A</a:t>
            </a:r>
            <a:endParaRPr kumimoji="1" lang="ja-JP" altLang="en-US" sz="3600" b="1">
              <a:solidFill>
                <a:srgbClr val="FF0000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AA0411F-D74E-3CEA-2BB1-DE6DBC335DBB}"/>
              </a:ext>
            </a:extLst>
          </p:cNvPr>
          <p:cNvSpPr/>
          <p:nvPr/>
        </p:nvSpPr>
        <p:spPr>
          <a:xfrm>
            <a:off x="4672366" y="3353474"/>
            <a:ext cx="732814" cy="675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F6DDA1A0-42D7-2383-D16D-604AF078AD24}"/>
              </a:ext>
            </a:extLst>
          </p:cNvPr>
          <p:cNvSpPr/>
          <p:nvPr/>
        </p:nvSpPr>
        <p:spPr>
          <a:xfrm>
            <a:off x="4752578" y="3586349"/>
            <a:ext cx="542925" cy="247860"/>
          </a:xfrm>
          <a:custGeom>
            <a:avLst/>
            <a:gdLst>
              <a:gd name="connsiteX0" fmla="*/ 0 w 685800"/>
              <a:gd name="connsiteY0" fmla="*/ 171660 h 171660"/>
              <a:gd name="connsiteX1" fmla="*/ 285750 w 685800"/>
              <a:gd name="connsiteY1" fmla="*/ 210 h 171660"/>
              <a:gd name="connsiteX2" fmla="*/ 533400 w 685800"/>
              <a:gd name="connsiteY2" fmla="*/ 133560 h 171660"/>
              <a:gd name="connsiteX3" fmla="*/ 685800 w 685800"/>
              <a:gd name="connsiteY3" fmla="*/ 210 h 17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171660">
                <a:moveTo>
                  <a:pt x="0" y="171660"/>
                </a:moveTo>
                <a:cubicBezTo>
                  <a:pt x="98425" y="89110"/>
                  <a:pt x="196850" y="6560"/>
                  <a:pt x="285750" y="210"/>
                </a:cubicBezTo>
                <a:cubicBezTo>
                  <a:pt x="374650" y="-6140"/>
                  <a:pt x="466725" y="133560"/>
                  <a:pt x="533400" y="133560"/>
                </a:cubicBezTo>
                <a:cubicBezTo>
                  <a:pt x="600075" y="133560"/>
                  <a:pt x="642937" y="66885"/>
                  <a:pt x="685800" y="210"/>
                </a:cubicBezTo>
              </a:path>
            </a:pathLst>
          </a:cu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3ABDCE0E-AEF8-3D4C-CBCA-B1AA1A8DD33A}"/>
              </a:ext>
            </a:extLst>
          </p:cNvPr>
          <p:cNvSpPr/>
          <p:nvPr/>
        </p:nvSpPr>
        <p:spPr>
          <a:xfrm>
            <a:off x="5765415" y="3353474"/>
            <a:ext cx="732814" cy="675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E15D740C-0210-4CFF-F463-66C9812FD34C}"/>
              </a:ext>
            </a:extLst>
          </p:cNvPr>
          <p:cNvSpPr/>
          <p:nvPr/>
        </p:nvSpPr>
        <p:spPr>
          <a:xfrm>
            <a:off x="5845627" y="3586349"/>
            <a:ext cx="542925" cy="247860"/>
          </a:xfrm>
          <a:custGeom>
            <a:avLst/>
            <a:gdLst>
              <a:gd name="connsiteX0" fmla="*/ 0 w 685800"/>
              <a:gd name="connsiteY0" fmla="*/ 171660 h 171660"/>
              <a:gd name="connsiteX1" fmla="*/ 285750 w 685800"/>
              <a:gd name="connsiteY1" fmla="*/ 210 h 171660"/>
              <a:gd name="connsiteX2" fmla="*/ 533400 w 685800"/>
              <a:gd name="connsiteY2" fmla="*/ 133560 h 171660"/>
              <a:gd name="connsiteX3" fmla="*/ 685800 w 685800"/>
              <a:gd name="connsiteY3" fmla="*/ 210 h 17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171660">
                <a:moveTo>
                  <a:pt x="0" y="171660"/>
                </a:moveTo>
                <a:cubicBezTo>
                  <a:pt x="98425" y="89110"/>
                  <a:pt x="196850" y="6560"/>
                  <a:pt x="285750" y="210"/>
                </a:cubicBezTo>
                <a:cubicBezTo>
                  <a:pt x="374650" y="-6140"/>
                  <a:pt x="466725" y="133560"/>
                  <a:pt x="533400" y="133560"/>
                </a:cubicBezTo>
                <a:cubicBezTo>
                  <a:pt x="600075" y="133560"/>
                  <a:pt x="642937" y="66885"/>
                  <a:pt x="685800" y="21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星: 5 pt 68">
            <a:extLst>
              <a:ext uri="{FF2B5EF4-FFF2-40B4-BE49-F238E27FC236}">
                <a16:creationId xmlns:a16="http://schemas.microsoft.com/office/drawing/2014/main" id="{CFEA4E73-2B3E-12E9-D690-024D1E46C3D6}"/>
              </a:ext>
            </a:extLst>
          </p:cNvPr>
          <p:cNvSpPr/>
          <p:nvPr/>
        </p:nvSpPr>
        <p:spPr>
          <a:xfrm>
            <a:off x="4759923" y="4619101"/>
            <a:ext cx="557705" cy="57079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89DFE45D-542F-D195-ACDD-F3D7A5A407BB}"/>
              </a:ext>
            </a:extLst>
          </p:cNvPr>
          <p:cNvGrpSpPr/>
          <p:nvPr/>
        </p:nvGrpSpPr>
        <p:grpSpPr>
          <a:xfrm>
            <a:off x="4812872" y="4672054"/>
            <a:ext cx="451805" cy="120479"/>
            <a:chOff x="7443861" y="4443594"/>
            <a:chExt cx="1097172" cy="292572"/>
          </a:xfrm>
        </p:grpSpPr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AC91330D-A701-D902-703D-E70D791576C4}"/>
                </a:ext>
              </a:extLst>
            </p:cNvPr>
            <p:cNvCxnSpPr>
              <a:cxnSpLocks/>
            </p:cNvCxnSpPr>
            <p:nvPr/>
          </p:nvCxnSpPr>
          <p:spPr>
            <a:xfrm>
              <a:off x="7443861" y="4443594"/>
              <a:ext cx="278022" cy="29257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9D34E54E-25F3-B963-D61E-007893DB3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3011" y="4443594"/>
              <a:ext cx="278022" cy="29257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7383E6AD-FE6A-7732-5C09-8D0A589EA19A}"/>
              </a:ext>
            </a:extLst>
          </p:cNvPr>
          <p:cNvGrpSpPr/>
          <p:nvPr/>
        </p:nvGrpSpPr>
        <p:grpSpPr>
          <a:xfrm>
            <a:off x="4790282" y="5009373"/>
            <a:ext cx="496986" cy="120479"/>
            <a:chOff x="7443861" y="5262744"/>
            <a:chExt cx="1097172" cy="292572"/>
          </a:xfrm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1375FE69-97E4-05F2-72E7-0DA374E37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3861" y="5262744"/>
              <a:ext cx="278022" cy="29257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F78A6595-FA4B-9AAB-E26B-120A534A35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011" y="5262744"/>
              <a:ext cx="278022" cy="29257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星: 5 pt 81">
            <a:extLst>
              <a:ext uri="{FF2B5EF4-FFF2-40B4-BE49-F238E27FC236}">
                <a16:creationId xmlns:a16="http://schemas.microsoft.com/office/drawing/2014/main" id="{DE5D9DDD-CF67-DFBB-379A-E49B66AB7705}"/>
              </a:ext>
            </a:extLst>
          </p:cNvPr>
          <p:cNvSpPr/>
          <p:nvPr/>
        </p:nvSpPr>
        <p:spPr>
          <a:xfrm>
            <a:off x="5852972" y="4619101"/>
            <a:ext cx="557705" cy="570791"/>
          </a:xfrm>
          <a:prstGeom prst="star5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6FA58DC2-1369-E877-4371-2E04DA346B02}"/>
              </a:ext>
            </a:extLst>
          </p:cNvPr>
          <p:cNvGrpSpPr/>
          <p:nvPr/>
        </p:nvGrpSpPr>
        <p:grpSpPr>
          <a:xfrm>
            <a:off x="5905921" y="4672052"/>
            <a:ext cx="451805" cy="120479"/>
            <a:chOff x="7443861" y="4443594"/>
            <a:chExt cx="1097172" cy="292572"/>
          </a:xfrm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D2DE3878-CF5E-8434-A3DA-7F7583E219F8}"/>
                </a:ext>
              </a:extLst>
            </p:cNvPr>
            <p:cNvCxnSpPr>
              <a:cxnSpLocks/>
            </p:cNvCxnSpPr>
            <p:nvPr/>
          </p:nvCxnSpPr>
          <p:spPr>
            <a:xfrm>
              <a:off x="7443861" y="4443594"/>
              <a:ext cx="278022" cy="29257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229BBAE2-FFD3-47D0-F37F-83052426C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3011" y="4443594"/>
              <a:ext cx="278022" cy="29257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898728A6-CC04-D5CA-1413-CF0E82D439A7}"/>
              </a:ext>
            </a:extLst>
          </p:cNvPr>
          <p:cNvGrpSpPr/>
          <p:nvPr/>
        </p:nvGrpSpPr>
        <p:grpSpPr>
          <a:xfrm>
            <a:off x="5883331" y="5009371"/>
            <a:ext cx="496986" cy="120479"/>
            <a:chOff x="7443861" y="5262744"/>
            <a:chExt cx="1097172" cy="292572"/>
          </a:xfrm>
        </p:grpSpPr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A3FB3E39-5964-60FD-D8D2-35B80AFDF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3861" y="5262744"/>
              <a:ext cx="278022" cy="29257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8EC81D6D-7984-CD9C-D803-9C3BD7AE1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3011" y="5262744"/>
              <a:ext cx="278022" cy="292572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4A7A3815-4208-31C3-782B-AF72A624F22D}"/>
              </a:ext>
            </a:extLst>
          </p:cNvPr>
          <p:cNvGrpSpPr/>
          <p:nvPr/>
        </p:nvGrpSpPr>
        <p:grpSpPr>
          <a:xfrm>
            <a:off x="6974147" y="1014754"/>
            <a:ext cx="666750" cy="609379"/>
            <a:chOff x="6974147" y="1208308"/>
            <a:chExt cx="666750" cy="609379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F1944B5A-633A-D9AA-88E5-B3270D50FE04}"/>
                </a:ext>
              </a:extLst>
            </p:cNvPr>
            <p:cNvSpPr/>
            <p:nvPr/>
          </p:nvSpPr>
          <p:spPr>
            <a:xfrm>
              <a:off x="6974147" y="1208308"/>
              <a:ext cx="542925" cy="4095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326253A2-3268-2E46-92F5-914085997557}"/>
                </a:ext>
              </a:extLst>
            </p:cNvPr>
            <p:cNvSpPr/>
            <p:nvPr/>
          </p:nvSpPr>
          <p:spPr>
            <a:xfrm>
              <a:off x="7097972" y="1294033"/>
              <a:ext cx="542925" cy="40957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1" name="図 90" descr="アイコン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6BA88841-E6C9-2587-E1ED-BE799E554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805" y="1418079"/>
              <a:ext cx="399608" cy="399608"/>
            </a:xfrm>
            <a:prstGeom prst="rect">
              <a:avLst/>
            </a:prstGeom>
          </p:spPr>
        </p:pic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75E94A5B-519F-97A2-5F5B-4D40125A4226}"/>
              </a:ext>
            </a:extLst>
          </p:cNvPr>
          <p:cNvGrpSpPr/>
          <p:nvPr/>
        </p:nvGrpSpPr>
        <p:grpSpPr>
          <a:xfrm>
            <a:off x="6974147" y="2125783"/>
            <a:ext cx="666750" cy="609379"/>
            <a:chOff x="6974147" y="1208308"/>
            <a:chExt cx="666750" cy="609379"/>
          </a:xfrm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97306FDE-A7CA-49D6-56D9-DCD6ADC1198D}"/>
                </a:ext>
              </a:extLst>
            </p:cNvPr>
            <p:cNvSpPr/>
            <p:nvPr/>
          </p:nvSpPr>
          <p:spPr>
            <a:xfrm>
              <a:off x="6974147" y="1208308"/>
              <a:ext cx="542925" cy="4095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197312E-18A8-6BC2-A89C-D742AA51093B}"/>
                </a:ext>
              </a:extLst>
            </p:cNvPr>
            <p:cNvSpPr/>
            <p:nvPr/>
          </p:nvSpPr>
          <p:spPr>
            <a:xfrm>
              <a:off x="7097972" y="1294033"/>
              <a:ext cx="542925" cy="409575"/>
            </a:xfrm>
            <a:prstGeom prst="rect">
              <a:avLst/>
            </a:prstGeom>
            <a:solidFill>
              <a:schemeClr val="bg1">
                <a:alpha val="46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" name="図 101" descr="アイコン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2D59F91-6C71-B6C9-F995-5A5F346FD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5805" y="1418079"/>
              <a:ext cx="399608" cy="399608"/>
            </a:xfrm>
            <a:prstGeom prst="rect">
              <a:avLst/>
            </a:prstGeom>
          </p:spPr>
        </p:pic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334D555F-1835-F18D-6561-544CD617B5F3}"/>
              </a:ext>
            </a:extLst>
          </p:cNvPr>
          <p:cNvGrpSpPr/>
          <p:nvPr/>
        </p:nvGrpSpPr>
        <p:grpSpPr>
          <a:xfrm>
            <a:off x="6974147" y="3462629"/>
            <a:ext cx="666750" cy="495300"/>
            <a:chOff x="6974147" y="1208308"/>
            <a:chExt cx="666750" cy="495300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5EBB383A-89B8-6033-27EE-5B47A6A0B1EA}"/>
                </a:ext>
              </a:extLst>
            </p:cNvPr>
            <p:cNvSpPr/>
            <p:nvPr/>
          </p:nvSpPr>
          <p:spPr>
            <a:xfrm>
              <a:off x="6974147" y="1208308"/>
              <a:ext cx="542925" cy="4095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C5092428-4D14-8802-0150-8803B8FD8B77}"/>
                </a:ext>
              </a:extLst>
            </p:cNvPr>
            <p:cNvSpPr/>
            <p:nvPr/>
          </p:nvSpPr>
          <p:spPr>
            <a:xfrm>
              <a:off x="7097972" y="1294033"/>
              <a:ext cx="542925" cy="409575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96987843-0B42-84E7-3D80-978A49F9F714}"/>
              </a:ext>
            </a:extLst>
          </p:cNvPr>
          <p:cNvSpPr/>
          <p:nvPr/>
        </p:nvSpPr>
        <p:spPr>
          <a:xfrm>
            <a:off x="8221410" y="1098964"/>
            <a:ext cx="448698" cy="338492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二等辺三角形 107">
            <a:extLst>
              <a:ext uri="{FF2B5EF4-FFF2-40B4-BE49-F238E27FC236}">
                <a16:creationId xmlns:a16="http://schemas.microsoft.com/office/drawing/2014/main" id="{AC8209C7-32D0-2C7B-CBE8-98A47EC6ECF6}"/>
              </a:ext>
            </a:extLst>
          </p:cNvPr>
          <p:cNvSpPr/>
          <p:nvPr/>
        </p:nvSpPr>
        <p:spPr>
          <a:xfrm>
            <a:off x="8350655" y="1220786"/>
            <a:ext cx="487672" cy="360379"/>
          </a:xfrm>
          <a:prstGeom prst="triangl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160CE98-6686-E83B-5C1D-98BBD7130560}"/>
              </a:ext>
            </a:extLst>
          </p:cNvPr>
          <p:cNvSpPr/>
          <p:nvPr/>
        </p:nvSpPr>
        <p:spPr>
          <a:xfrm>
            <a:off x="8221410" y="2224888"/>
            <a:ext cx="448698" cy="338492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二等辺三角形 109">
            <a:extLst>
              <a:ext uri="{FF2B5EF4-FFF2-40B4-BE49-F238E27FC236}">
                <a16:creationId xmlns:a16="http://schemas.microsoft.com/office/drawing/2014/main" id="{7A2AE4AF-CE7A-B168-8738-26D331E2C301}"/>
              </a:ext>
            </a:extLst>
          </p:cNvPr>
          <p:cNvSpPr/>
          <p:nvPr/>
        </p:nvSpPr>
        <p:spPr>
          <a:xfrm>
            <a:off x="8350655" y="2346710"/>
            <a:ext cx="487672" cy="360379"/>
          </a:xfrm>
          <a:prstGeom prst="triangl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7EA91A56-6728-00A0-71B6-AACB0C7F6028}"/>
              </a:ext>
            </a:extLst>
          </p:cNvPr>
          <p:cNvSpPr/>
          <p:nvPr/>
        </p:nvSpPr>
        <p:spPr>
          <a:xfrm>
            <a:off x="8221410" y="3595810"/>
            <a:ext cx="448698" cy="338492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二等辺三角形 111">
            <a:extLst>
              <a:ext uri="{FF2B5EF4-FFF2-40B4-BE49-F238E27FC236}">
                <a16:creationId xmlns:a16="http://schemas.microsoft.com/office/drawing/2014/main" id="{A4D16C78-2096-D83C-77F5-7EED13851762}"/>
              </a:ext>
            </a:extLst>
          </p:cNvPr>
          <p:cNvSpPr/>
          <p:nvPr/>
        </p:nvSpPr>
        <p:spPr>
          <a:xfrm>
            <a:off x="8350655" y="3717632"/>
            <a:ext cx="487672" cy="360379"/>
          </a:xfrm>
          <a:prstGeom prst="triangle">
            <a:avLst/>
          </a:prstGeom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A3E921CB-3A43-D2E6-B3CB-347112D56DE1}"/>
              </a:ext>
            </a:extLst>
          </p:cNvPr>
          <p:cNvGrpSpPr/>
          <p:nvPr/>
        </p:nvGrpSpPr>
        <p:grpSpPr>
          <a:xfrm>
            <a:off x="9863135" y="921576"/>
            <a:ext cx="857251" cy="702557"/>
            <a:chOff x="9820272" y="1115130"/>
            <a:chExt cx="942976" cy="702557"/>
          </a:xfrm>
        </p:grpSpPr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1A0D20DF-E863-D11F-3A32-392BB7FDB5D5}"/>
                </a:ext>
              </a:extLst>
            </p:cNvPr>
            <p:cNvSpPr/>
            <p:nvPr/>
          </p:nvSpPr>
          <p:spPr>
            <a:xfrm>
              <a:off x="9820272" y="1115130"/>
              <a:ext cx="942976" cy="702557"/>
            </a:xfrm>
            <a:prstGeom prst="rect">
              <a:avLst/>
            </a:prstGeom>
            <a:noFill/>
            <a:ln w="38100">
              <a:solidFill>
                <a:srgbClr val="92D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四角形: 角を丸くする 113">
              <a:extLst>
                <a:ext uri="{FF2B5EF4-FFF2-40B4-BE49-F238E27FC236}">
                  <a16:creationId xmlns:a16="http://schemas.microsoft.com/office/drawing/2014/main" id="{B5374462-EE2C-6AE8-F2D7-226CCB06785B}"/>
                </a:ext>
              </a:extLst>
            </p:cNvPr>
            <p:cNvSpPr/>
            <p:nvPr/>
          </p:nvSpPr>
          <p:spPr>
            <a:xfrm>
              <a:off x="9906000" y="1208308"/>
              <a:ext cx="295275" cy="206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四角形: 角を丸くする 114">
              <a:extLst>
                <a:ext uri="{FF2B5EF4-FFF2-40B4-BE49-F238E27FC236}">
                  <a16:creationId xmlns:a16="http://schemas.microsoft.com/office/drawing/2014/main" id="{69258EDD-1230-D111-451B-8073B7B254DC}"/>
                </a:ext>
              </a:extLst>
            </p:cNvPr>
            <p:cNvSpPr/>
            <p:nvPr/>
          </p:nvSpPr>
          <p:spPr>
            <a:xfrm>
              <a:off x="10269991" y="1208308"/>
              <a:ext cx="295275" cy="206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1A70A03E-D221-D585-D2C5-7C1083AB14F5}"/>
                </a:ext>
              </a:extLst>
            </p:cNvPr>
            <p:cNvSpPr/>
            <p:nvPr/>
          </p:nvSpPr>
          <p:spPr>
            <a:xfrm>
              <a:off x="10029825" y="1489384"/>
              <a:ext cx="295275" cy="206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C4DF1ED3-423F-0F2E-3AA6-B7E886305D7E}"/>
                </a:ext>
              </a:extLst>
            </p:cNvPr>
            <p:cNvSpPr/>
            <p:nvPr/>
          </p:nvSpPr>
          <p:spPr>
            <a:xfrm>
              <a:off x="10393816" y="1489384"/>
              <a:ext cx="295275" cy="206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8A4E369-5421-AD6A-27DD-DDD62444E8B3}"/>
              </a:ext>
            </a:extLst>
          </p:cNvPr>
          <p:cNvSpPr/>
          <p:nvPr/>
        </p:nvSpPr>
        <p:spPr>
          <a:xfrm>
            <a:off x="10204273" y="2419331"/>
            <a:ext cx="448698" cy="338492"/>
          </a:xfrm>
          <a:prstGeom prst="rect">
            <a:avLst/>
          </a:prstGeom>
          <a:solidFill>
            <a:srgbClr val="92D05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6A8E4F4-6684-93D9-39E5-64E6A1375014}"/>
              </a:ext>
            </a:extLst>
          </p:cNvPr>
          <p:cNvSpPr/>
          <p:nvPr/>
        </p:nvSpPr>
        <p:spPr>
          <a:xfrm>
            <a:off x="10102274" y="2314546"/>
            <a:ext cx="448698" cy="338492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52D5FFE0-F04D-C1B0-7C3E-00400CCB9535}"/>
              </a:ext>
            </a:extLst>
          </p:cNvPr>
          <p:cNvSpPr/>
          <p:nvPr/>
        </p:nvSpPr>
        <p:spPr>
          <a:xfrm>
            <a:off x="9935841" y="2224888"/>
            <a:ext cx="448698" cy="338492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8494E8FA-E58E-657D-E7DE-6E9A9D89CA84}"/>
              </a:ext>
            </a:extLst>
          </p:cNvPr>
          <p:cNvCxnSpPr/>
          <p:nvPr/>
        </p:nvCxnSpPr>
        <p:spPr>
          <a:xfrm>
            <a:off x="10160190" y="2420555"/>
            <a:ext cx="286534" cy="286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ED02014B-CD76-7898-9B70-FC6EFA8256AA}"/>
              </a:ext>
            </a:extLst>
          </p:cNvPr>
          <p:cNvGrpSpPr/>
          <p:nvPr/>
        </p:nvGrpSpPr>
        <p:grpSpPr>
          <a:xfrm flipV="1">
            <a:off x="9935841" y="3566368"/>
            <a:ext cx="717130" cy="532935"/>
            <a:chOff x="9935841" y="3102581"/>
            <a:chExt cx="717130" cy="532935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DEB7A12A-040A-D11C-E12D-7272A9671F93}"/>
                </a:ext>
              </a:extLst>
            </p:cNvPr>
            <p:cNvSpPr/>
            <p:nvPr/>
          </p:nvSpPr>
          <p:spPr>
            <a:xfrm>
              <a:off x="9935841" y="3102581"/>
              <a:ext cx="448698" cy="338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E9EF3BF9-FDE5-7254-2FDC-0F3B2EB94716}"/>
                </a:ext>
              </a:extLst>
            </p:cNvPr>
            <p:cNvSpPr/>
            <p:nvPr/>
          </p:nvSpPr>
          <p:spPr>
            <a:xfrm>
              <a:off x="10102274" y="3192239"/>
              <a:ext cx="448698" cy="3384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52712E03-4F15-BF2C-439E-FCDF1B8B39DC}"/>
                </a:ext>
              </a:extLst>
            </p:cNvPr>
            <p:cNvSpPr/>
            <p:nvPr/>
          </p:nvSpPr>
          <p:spPr>
            <a:xfrm>
              <a:off x="10204273" y="3297024"/>
              <a:ext cx="448698" cy="33849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B577F6E5-FE2A-FDB0-42F9-D9CCFDE56D49}"/>
                </a:ext>
              </a:extLst>
            </p:cNvPr>
            <p:cNvCxnSpPr/>
            <p:nvPr/>
          </p:nvCxnSpPr>
          <p:spPr>
            <a:xfrm>
              <a:off x="9959007" y="3224121"/>
              <a:ext cx="286534" cy="2865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664DC9C-7343-E946-DB29-0AF69A805F28}"/>
              </a:ext>
            </a:extLst>
          </p:cNvPr>
          <p:cNvSpPr/>
          <p:nvPr/>
        </p:nvSpPr>
        <p:spPr>
          <a:xfrm>
            <a:off x="9977303" y="1881207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最前面へ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E986377-AB5C-680C-4269-F5B8B5B9C243}"/>
              </a:ext>
            </a:extLst>
          </p:cNvPr>
          <p:cNvSpPr/>
          <p:nvPr/>
        </p:nvSpPr>
        <p:spPr>
          <a:xfrm>
            <a:off x="979902" y="1130480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chemeClr val="tx1"/>
                </a:solidFill>
              </a:rPr>
              <a:t>ESC</a:t>
            </a:r>
            <a:endParaRPr kumimoji="1" lang="ja-JP" altLang="en-US" sz="1400" b="1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E266877-D89A-66F0-E26C-66274C94A8B1}"/>
              </a:ext>
            </a:extLst>
          </p:cNvPr>
          <p:cNvSpPr/>
          <p:nvPr/>
        </p:nvSpPr>
        <p:spPr>
          <a:xfrm>
            <a:off x="979902" y="3392251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chemeClr val="tx1"/>
                </a:solidFill>
              </a:rPr>
              <a:t>Enter</a:t>
            </a:r>
            <a:endParaRPr kumimoji="1" lang="ja-JP" altLang="en-US" sz="1400" b="1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1DBFC59-2B91-E5C5-D6EA-4BAE97185D2B}"/>
              </a:ext>
            </a:extLst>
          </p:cNvPr>
          <p:cNvSpPr/>
          <p:nvPr/>
        </p:nvSpPr>
        <p:spPr>
          <a:xfrm>
            <a:off x="4835931" y="3392251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アニメ設定</a:t>
            </a:r>
            <a:endParaRPr lang="en-US" altLang="ja-JP" sz="1400" b="1">
              <a:solidFill>
                <a:schemeClr val="tx1"/>
              </a:solidFill>
            </a:endParaRPr>
          </a:p>
          <a:p>
            <a:pPr algn="ctr"/>
            <a:r>
              <a:rPr lang="en-US" altLang="ja-JP" sz="1400" b="1">
                <a:solidFill>
                  <a:schemeClr val="tx1"/>
                </a:solidFill>
              </a:rPr>
              <a:t>/ </a:t>
            </a:r>
            <a:r>
              <a:rPr lang="ja-JP" altLang="en-US" sz="1400" b="1">
                <a:solidFill>
                  <a:schemeClr val="tx1"/>
                </a:solidFill>
              </a:rPr>
              <a:t>表示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E43AA2D-87BA-C067-A325-74573917E081}"/>
              </a:ext>
            </a:extLst>
          </p:cNvPr>
          <p:cNvSpPr/>
          <p:nvPr/>
        </p:nvSpPr>
        <p:spPr>
          <a:xfrm>
            <a:off x="7406617" y="1130480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塗り　白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C7DCE0B-F3E7-CFC2-DFCF-E57F06CCA0B5}"/>
              </a:ext>
            </a:extLst>
          </p:cNvPr>
          <p:cNvSpPr/>
          <p:nvPr/>
        </p:nvSpPr>
        <p:spPr>
          <a:xfrm>
            <a:off x="7403856" y="1898983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塗り　透明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024F58F-D63F-19DC-BECF-3D58CEAD9117}"/>
              </a:ext>
            </a:extLst>
          </p:cNvPr>
          <p:cNvSpPr/>
          <p:nvPr/>
        </p:nvSpPr>
        <p:spPr>
          <a:xfrm>
            <a:off x="9977303" y="2645618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最背面へ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73A73E4-30B6-1FA1-7AF1-F1395B8BC0F0}"/>
              </a:ext>
            </a:extLst>
          </p:cNvPr>
          <p:cNvSpPr/>
          <p:nvPr/>
        </p:nvSpPr>
        <p:spPr>
          <a:xfrm>
            <a:off x="6132510" y="2645618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線色　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D0E3DB4-E578-0D2B-F7D2-D50835EF1B5E}"/>
              </a:ext>
            </a:extLst>
          </p:cNvPr>
          <p:cNvSpPr/>
          <p:nvPr/>
        </p:nvSpPr>
        <p:spPr>
          <a:xfrm>
            <a:off x="7406617" y="2645616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塗り　なし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50C90B6-3976-4475-5B81-8DCB4AB6ADBC}"/>
              </a:ext>
            </a:extLst>
          </p:cNvPr>
          <p:cNvSpPr/>
          <p:nvPr/>
        </p:nvSpPr>
        <p:spPr>
          <a:xfrm>
            <a:off x="9977303" y="1130480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グループ化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193AD15-91B6-9C0F-7385-2BEC498E6B78}"/>
              </a:ext>
            </a:extLst>
          </p:cNvPr>
          <p:cNvSpPr/>
          <p:nvPr/>
        </p:nvSpPr>
        <p:spPr>
          <a:xfrm>
            <a:off x="8711671" y="1130480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太い枠線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7D6FC24-F6A0-B644-BE97-B37329B81A48}"/>
              </a:ext>
            </a:extLst>
          </p:cNvPr>
          <p:cNvSpPr/>
          <p:nvPr/>
        </p:nvSpPr>
        <p:spPr>
          <a:xfrm>
            <a:off x="8711671" y="1881207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細い枠線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43BB477-1C4F-7F45-081B-F41DC43BB0CE}"/>
              </a:ext>
            </a:extLst>
          </p:cNvPr>
          <p:cNvSpPr/>
          <p:nvPr/>
        </p:nvSpPr>
        <p:spPr>
          <a:xfrm>
            <a:off x="8711671" y="2645618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枠線なし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55C06D8-676F-9953-4B68-0439825DAF96}"/>
              </a:ext>
            </a:extLst>
          </p:cNvPr>
          <p:cNvSpPr/>
          <p:nvPr/>
        </p:nvSpPr>
        <p:spPr>
          <a:xfrm>
            <a:off x="3550588" y="1130480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右揃え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33ED9C5-82F2-B918-9D4E-3755D7075C67}"/>
              </a:ext>
            </a:extLst>
          </p:cNvPr>
          <p:cNvSpPr/>
          <p:nvPr/>
        </p:nvSpPr>
        <p:spPr>
          <a:xfrm>
            <a:off x="2265245" y="1130480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左揃え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702BEFD-1183-5A97-F4C8-B0C35D895391}"/>
              </a:ext>
            </a:extLst>
          </p:cNvPr>
          <p:cNvSpPr/>
          <p:nvPr/>
        </p:nvSpPr>
        <p:spPr>
          <a:xfrm>
            <a:off x="3550588" y="2645618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上下中央</a:t>
            </a:r>
            <a:endParaRPr lang="en-US" altLang="ja-JP" sz="1400" b="1">
              <a:solidFill>
                <a:schemeClr val="tx1"/>
              </a:solidFill>
            </a:endParaRPr>
          </a:p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揃え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A663B8-5E85-947E-FE7E-F17BC13FC8ED}"/>
              </a:ext>
            </a:extLst>
          </p:cNvPr>
          <p:cNvSpPr/>
          <p:nvPr/>
        </p:nvSpPr>
        <p:spPr>
          <a:xfrm>
            <a:off x="2265245" y="2645618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左右中央</a:t>
            </a:r>
            <a:endParaRPr lang="en-US" altLang="ja-JP" sz="1400" b="1">
              <a:solidFill>
                <a:schemeClr val="tx1"/>
              </a:solidFill>
            </a:endParaRPr>
          </a:p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揃え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3A7C4A7-524B-54D8-7D0A-130379E47BDF}"/>
              </a:ext>
            </a:extLst>
          </p:cNvPr>
          <p:cNvSpPr/>
          <p:nvPr/>
        </p:nvSpPr>
        <p:spPr>
          <a:xfrm>
            <a:off x="2265245" y="1881207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左右に整列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EDFBE50-E47A-8EE6-8910-DA12C7EC1245}"/>
              </a:ext>
            </a:extLst>
          </p:cNvPr>
          <p:cNvSpPr/>
          <p:nvPr/>
        </p:nvSpPr>
        <p:spPr>
          <a:xfrm>
            <a:off x="3550588" y="1881207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上下に整列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DDF62EA-E524-1255-487E-D8B41086A1DF}"/>
              </a:ext>
            </a:extLst>
          </p:cNvPr>
          <p:cNvSpPr/>
          <p:nvPr/>
        </p:nvSpPr>
        <p:spPr>
          <a:xfrm>
            <a:off x="2265245" y="3392251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左右反転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A83AFE9E-08DB-94F6-92D7-C20FB2C77FB8}"/>
              </a:ext>
            </a:extLst>
          </p:cNvPr>
          <p:cNvSpPr/>
          <p:nvPr/>
        </p:nvSpPr>
        <p:spPr>
          <a:xfrm>
            <a:off x="3550588" y="3392251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上下反転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F711088-4715-2213-1AF0-36D2F2ACA154}"/>
              </a:ext>
            </a:extLst>
          </p:cNvPr>
          <p:cNvSpPr/>
          <p:nvPr/>
        </p:nvSpPr>
        <p:spPr>
          <a:xfrm>
            <a:off x="4824695" y="2645617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線色　濃灰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47A3E41-985F-A4E5-0BDD-24F81C804376}"/>
              </a:ext>
            </a:extLst>
          </p:cNvPr>
          <p:cNvSpPr/>
          <p:nvPr/>
        </p:nvSpPr>
        <p:spPr>
          <a:xfrm>
            <a:off x="979902" y="1881207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フォント</a:t>
            </a:r>
            <a:endParaRPr kumimoji="1" lang="en-US" altLang="ja-JP" sz="1400" b="1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拡大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7E93965A-F9BF-C7AE-19E3-13BFF60C1FB2}"/>
              </a:ext>
            </a:extLst>
          </p:cNvPr>
          <p:cNvSpPr/>
          <p:nvPr/>
        </p:nvSpPr>
        <p:spPr>
          <a:xfrm>
            <a:off x="6132510" y="1888049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文字　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7F38B7B-A15E-7E62-1847-51BE28FEE4AD}"/>
              </a:ext>
            </a:extLst>
          </p:cNvPr>
          <p:cNvSpPr/>
          <p:nvPr/>
        </p:nvSpPr>
        <p:spPr>
          <a:xfrm>
            <a:off x="4824695" y="1898983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文字　黒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96CC837F-18CE-2D2E-CD2D-2055295700EE}"/>
              </a:ext>
            </a:extLst>
          </p:cNvPr>
          <p:cNvSpPr/>
          <p:nvPr/>
        </p:nvSpPr>
        <p:spPr>
          <a:xfrm>
            <a:off x="979902" y="2645618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フォント</a:t>
            </a:r>
            <a:endParaRPr kumimoji="1" lang="en-US" altLang="ja-JP" sz="1400" b="1">
              <a:solidFill>
                <a:schemeClr val="tx1"/>
              </a:solidFill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縮小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721A454-30AF-2095-8292-9CE5D32C75A7}"/>
              </a:ext>
            </a:extLst>
          </p:cNvPr>
          <p:cNvSpPr/>
          <p:nvPr/>
        </p:nvSpPr>
        <p:spPr>
          <a:xfrm>
            <a:off x="6121274" y="1130480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Biz UDP </a:t>
            </a:r>
          </a:p>
          <a:p>
            <a:pPr algn="ctr"/>
            <a:r>
              <a:rPr lang="en-US" altLang="ja-JP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Gothic</a:t>
            </a:r>
            <a:endParaRPr kumimoji="1" lang="ja-JP" altLang="en-US" sz="1400" b="1">
              <a:solidFill>
                <a:schemeClr val="tx1"/>
              </a:solidFill>
              <a:ea typeface="BIZ UDPゴシック" panose="020B0400000000000000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0D1872A7-A447-3536-075D-3F69ED8FBE2F}"/>
              </a:ext>
            </a:extLst>
          </p:cNvPr>
          <p:cNvSpPr/>
          <p:nvPr/>
        </p:nvSpPr>
        <p:spPr>
          <a:xfrm>
            <a:off x="4835931" y="1130480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>
                <a:solidFill>
                  <a:schemeClr val="tx1"/>
                </a:solidFill>
                <a:ea typeface="BIZ UDPゴシック" panose="020B0400000000000000" pitchFamily="50" charset="-128"/>
              </a:rPr>
              <a:t>ボールド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C051201-E63D-D27B-D0C2-CBF1DBE07E95}"/>
              </a:ext>
            </a:extLst>
          </p:cNvPr>
          <p:cNvSpPr/>
          <p:nvPr/>
        </p:nvSpPr>
        <p:spPr>
          <a:xfrm>
            <a:off x="6121274" y="3392251"/>
            <a:ext cx="1194504" cy="63882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tx1"/>
                </a:solidFill>
              </a:rPr>
              <a:t>アニメ設定</a:t>
            </a:r>
            <a:endParaRPr lang="en-US" altLang="ja-JP" sz="1400" b="1">
              <a:solidFill>
                <a:schemeClr val="tx1"/>
              </a:solidFill>
            </a:endParaRPr>
          </a:p>
          <a:p>
            <a:pPr algn="ctr"/>
            <a:r>
              <a:rPr lang="en-US" altLang="ja-JP" sz="1400" b="1">
                <a:solidFill>
                  <a:schemeClr val="tx1"/>
                </a:solidFill>
              </a:rPr>
              <a:t>/ </a:t>
            </a:r>
            <a:r>
              <a:rPr lang="ja-JP" altLang="en-US" sz="1400" b="1">
                <a:solidFill>
                  <a:schemeClr val="tx1"/>
                </a:solidFill>
              </a:rPr>
              <a:t>消去</a:t>
            </a:r>
          </a:p>
        </p:txBody>
      </p:sp>
    </p:spTree>
    <p:extLst>
      <p:ext uri="{BB962C8B-B14F-4D97-AF65-F5344CB8AC3E}">
        <p14:creationId xmlns:p14="http://schemas.microsoft.com/office/powerpoint/2010/main" val="242935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74</Words>
  <Application>Microsoft Office PowerPoint</Application>
  <PresentationFormat>ワイド画面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Source Code Pro Black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瑞浩 開米</dc:creator>
  <cp:lastModifiedBy>瑞浩 開米</cp:lastModifiedBy>
  <cp:revision>35</cp:revision>
  <dcterms:created xsi:type="dcterms:W3CDTF">2025-06-09T12:48:43Z</dcterms:created>
  <dcterms:modified xsi:type="dcterms:W3CDTF">2025-06-12T10:41:13Z</dcterms:modified>
</cp:coreProperties>
</file>