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5"/>
    <p:restoredTop sz="94652"/>
  </p:normalViewPr>
  <p:slideViewPr>
    <p:cSldViewPr snapToGrid="0">
      <p:cViewPr>
        <p:scale>
          <a:sx n="70" d="100"/>
          <a:sy n="70" d="100"/>
        </p:scale>
        <p:origin x="1928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1D3D4-2345-5FF1-0B9D-BE0141E0D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AA1B9B-D84A-6C66-1740-5F3C65DF3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5CF778-0147-BD1E-AF0A-AD7226F6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C51D-02FD-4B4B-BCBE-4DADED718E3B}" type="datetimeFigureOut">
              <a:rPr kumimoji="1" lang="ja-JP" altLang="en-US" smtClean="0"/>
              <a:t>2025/9/17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0E1BF7-C6F2-E846-8FE7-9AAFB469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2ACB94-581E-7B23-0A8A-2262BE2A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236-4E88-504F-898E-1FA811A00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18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A3FD03-C38F-C318-B417-13703EE7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DB6211-27FD-3241-F547-E2259ACFC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141FDD-466C-4543-96A2-2DD862E8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C51D-02FD-4B4B-BCBE-4DADED718E3B}" type="datetimeFigureOut">
              <a:rPr kumimoji="1" lang="ja-JP" altLang="en-US" smtClean="0"/>
              <a:t>2025/9/17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59B350-C418-C29D-FC10-CDD6FD30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7D4D09-25A8-96DA-0593-A5A25773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236-4E88-504F-898E-1FA811A00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1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34805A1-B679-6B47-DA7D-3B9072DD0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864B34-63F0-D7CE-36E9-7A10BFA37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16C5DC-33D9-D67F-3B2B-F1CC63DD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C51D-02FD-4B4B-BCBE-4DADED718E3B}" type="datetimeFigureOut">
              <a:rPr kumimoji="1" lang="ja-JP" altLang="en-US" smtClean="0"/>
              <a:t>2025/9/17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27F6B8-A19C-2AC1-5765-10715ADD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2C8B37-7DCB-7BB3-EE00-DFC0300B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236-4E88-504F-898E-1FA811A00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10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CF7FF0-4141-9CB1-9333-465D7985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350AD5-E5DC-0D7E-6042-7A81EC6DF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4EBB86-891D-6A13-FAAA-5F99A65B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C51D-02FD-4B4B-BCBE-4DADED718E3B}" type="datetimeFigureOut">
              <a:rPr kumimoji="1" lang="ja-JP" altLang="en-US" smtClean="0"/>
              <a:t>2025/9/17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18CE9A-B81F-33CA-D1F1-3A438B07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8EAF09-52C4-9575-680A-DE2544F7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236-4E88-504F-898E-1FA811A00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46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26318-526C-FC71-C673-698050AB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AA1353-0D95-ED7E-0701-19500D5AD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912D58-2DFC-66BA-ED16-0730F3BE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C51D-02FD-4B4B-BCBE-4DADED718E3B}" type="datetimeFigureOut">
              <a:rPr kumimoji="1" lang="ja-JP" altLang="en-US" smtClean="0"/>
              <a:t>2025/9/17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926A15-4241-46A8-7D8E-629975F4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788D6C-3D4E-A08B-D3A8-253B5740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236-4E88-504F-898E-1FA811A00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54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50B14E-6A5B-5F99-56F6-1AD1E8E2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77AB93-E551-3289-6A6A-8778F23FF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FC9B86-7280-73C5-5D72-C1C87B0A8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40B7B3-1E82-48B1-301F-4B28E638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C51D-02FD-4B4B-BCBE-4DADED718E3B}" type="datetimeFigureOut">
              <a:rPr kumimoji="1" lang="ja-JP" altLang="en-US" smtClean="0"/>
              <a:t>2025/9/17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974828-6825-9C66-44EB-BF611DAA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7C0CB2-B724-70F2-5893-2A87BB6F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236-4E88-504F-898E-1FA811A00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36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1504E1-108B-06F7-7288-16C84C57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16F6BC-3E59-4DB7-B120-145EC0A7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35B153-5438-B89E-CED1-D7012A975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BE1521-4C55-EEE5-090E-1A6E88D5C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A2A34CE-99AE-FA79-D8E2-3DFE11D17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F3AD3D2-76C6-4CDD-F4A4-35227279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C51D-02FD-4B4B-BCBE-4DADED718E3B}" type="datetimeFigureOut">
              <a:rPr kumimoji="1" lang="ja-JP" altLang="en-US" smtClean="0"/>
              <a:t>2025/9/17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46A6082-AD80-7EA5-E4FA-4F6E235C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EC039F5-C97F-9785-448C-219BB6B0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236-4E88-504F-898E-1FA811A00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80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50C8CD-16C7-16AE-C286-0285FB56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C062B4F-4495-90C8-74AE-942CB2D1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C51D-02FD-4B4B-BCBE-4DADED718E3B}" type="datetimeFigureOut">
              <a:rPr kumimoji="1" lang="ja-JP" altLang="en-US" smtClean="0"/>
              <a:t>2025/9/17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2092EC-D583-4ED0-5DC4-997C5551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7175AF-F90E-810E-5781-FD3F6C4B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236-4E88-504F-898E-1FA811A00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02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A05FEE-AC92-2FEF-B63C-D0679A96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C51D-02FD-4B4B-BCBE-4DADED718E3B}" type="datetimeFigureOut">
              <a:rPr kumimoji="1" lang="ja-JP" altLang="en-US" smtClean="0"/>
              <a:t>2025/9/17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2AB848F-0BC1-065B-97A7-E85D574E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B7CCEC-68A7-A6A8-80D7-4577A55B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236-4E88-504F-898E-1FA811A00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72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31717-BF4C-1946-1E76-E78D3F240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33D49B-6FD7-97AC-7800-40849E21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21FA17-597C-2AAC-5971-8701F45B1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D0B79F-56D6-68F8-5938-681963A3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C51D-02FD-4B4B-BCBE-4DADED718E3B}" type="datetimeFigureOut">
              <a:rPr kumimoji="1" lang="ja-JP" altLang="en-US" smtClean="0"/>
              <a:t>2025/9/17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CA6977-373A-D055-EAD9-6B829B4F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9409AF-C804-FADB-E6B2-1E32F3EB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236-4E88-504F-898E-1FA811A00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79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E6CDB-2445-40E5-0CD7-20A2C938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5481554-1790-6C83-36F8-31A24D927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A02919-A0E7-2F54-73BC-2CA6F154D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80870F-CE90-F709-9CDF-40CB9194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C51D-02FD-4B4B-BCBE-4DADED718E3B}" type="datetimeFigureOut">
              <a:rPr kumimoji="1" lang="ja-JP" altLang="en-US" smtClean="0"/>
              <a:t>2025/9/17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3C6B9C-6C40-FE84-D964-1BDB0597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605CC6-2388-DC4B-2BEB-C087F7FB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236-4E88-504F-898E-1FA811A00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09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007F9FC-CC0E-F056-6D09-8F71CBAC1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38A37F-FD03-B739-B543-B4C2A1BF0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6EDE62-CE81-7F1F-7D75-B8011D6B2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D8C51D-02FD-4B4B-BCBE-4DADED718E3B}" type="datetimeFigureOut">
              <a:rPr kumimoji="1" lang="ja-JP" altLang="en-US" smtClean="0"/>
              <a:t>2025/9/17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73ED9C-F22D-E0DE-B914-6E2A444BE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F54C1D-AFC0-7BB3-1232-ED419AD72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502236-4E88-504F-898E-1FA811A003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13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ロゴ, アイコン&#10;&#10;自動的に生成された説明">
            <a:extLst>
              <a:ext uri="{FF2B5EF4-FFF2-40B4-BE49-F238E27FC236}">
                <a16:creationId xmlns:a16="http://schemas.microsoft.com/office/drawing/2014/main" id="{E75AFE8B-3F56-F505-8239-0D084C077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15" y="1173133"/>
            <a:ext cx="1973741" cy="1528829"/>
          </a:xfrm>
          <a:prstGeom prst="rect">
            <a:avLst/>
          </a:prstGeom>
        </p:spPr>
      </p:pic>
      <p:pic>
        <p:nvPicPr>
          <p:cNvPr id="6" name="グラフィックス 5" descr="開いたフォルダー 枠線">
            <a:extLst>
              <a:ext uri="{FF2B5EF4-FFF2-40B4-BE49-F238E27FC236}">
                <a16:creationId xmlns:a16="http://schemas.microsoft.com/office/drawing/2014/main" id="{6C9901DC-663F-21CA-8978-9C53F0340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0360" y="993595"/>
            <a:ext cx="1973740" cy="1973740"/>
          </a:xfrm>
          <a:prstGeom prst="rect">
            <a:avLst/>
          </a:prstGeom>
        </p:spPr>
      </p:pic>
      <p:pic>
        <p:nvPicPr>
          <p:cNvPr id="8" name="グラフィックス 7" descr="フォルダー 枠線">
            <a:extLst>
              <a:ext uri="{FF2B5EF4-FFF2-40B4-BE49-F238E27FC236}">
                <a16:creationId xmlns:a16="http://schemas.microsoft.com/office/drawing/2014/main" id="{5C1C02E1-013F-035E-2158-75E1BD4838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80360" y="3029865"/>
            <a:ext cx="1883184" cy="1883184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6D29803-68BE-A184-20CD-726FAC7EA78C}"/>
              </a:ext>
            </a:extLst>
          </p:cNvPr>
          <p:cNvCxnSpPr/>
          <p:nvPr/>
        </p:nvCxnSpPr>
        <p:spPr>
          <a:xfrm>
            <a:off x="3309256" y="2177255"/>
            <a:ext cx="1342209" cy="0"/>
          </a:xfrm>
          <a:prstGeom prst="straightConnector1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8E87DA6-7AB2-EDEC-340A-FB7A5E2EDF36}"/>
              </a:ext>
            </a:extLst>
          </p:cNvPr>
          <p:cNvCxnSpPr>
            <a:cxnSpLocks/>
          </p:cNvCxnSpPr>
          <p:nvPr/>
        </p:nvCxnSpPr>
        <p:spPr>
          <a:xfrm>
            <a:off x="5680165" y="2177255"/>
            <a:ext cx="11125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113C291-00B7-A942-A35E-F6A1DE085DEA}"/>
              </a:ext>
            </a:extLst>
          </p:cNvPr>
          <p:cNvCxnSpPr>
            <a:cxnSpLocks/>
          </p:cNvCxnSpPr>
          <p:nvPr/>
        </p:nvCxnSpPr>
        <p:spPr>
          <a:xfrm>
            <a:off x="6213565" y="2177255"/>
            <a:ext cx="18086" cy="1483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449827E-5FF4-4185-0EF8-F529766CB5D2}"/>
              </a:ext>
            </a:extLst>
          </p:cNvPr>
          <p:cNvCxnSpPr>
            <a:cxnSpLocks/>
          </p:cNvCxnSpPr>
          <p:nvPr/>
        </p:nvCxnSpPr>
        <p:spPr>
          <a:xfrm>
            <a:off x="6224995" y="2694342"/>
            <a:ext cx="5676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251DCF4-0658-4D4B-FBFF-608C251D7F68}"/>
              </a:ext>
            </a:extLst>
          </p:cNvPr>
          <p:cNvCxnSpPr>
            <a:cxnSpLocks/>
          </p:cNvCxnSpPr>
          <p:nvPr/>
        </p:nvCxnSpPr>
        <p:spPr>
          <a:xfrm>
            <a:off x="6236425" y="3281082"/>
            <a:ext cx="5676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FE436F0-0449-9237-912A-23605C6146F2}"/>
              </a:ext>
            </a:extLst>
          </p:cNvPr>
          <p:cNvSpPr txBox="1"/>
          <p:nvPr/>
        </p:nvSpPr>
        <p:spPr>
          <a:xfrm>
            <a:off x="6779350" y="1935437"/>
            <a:ext cx="238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BIZ UDGothic" panose="020B0400000000000000" pitchFamily="49" charset="-128"/>
                <a:ea typeface="BIZ UDGothic" panose="020B0400000000000000" pitchFamily="49" charset="-128"/>
              </a:rPr>
              <a:t>ファイル</a:t>
            </a:r>
            <a:r>
              <a:rPr kumimoji="1" lang="en-US" altLang="ja-JP" sz="2400" dirty="0">
                <a:latin typeface="BIZ UDGothic" panose="020B0400000000000000" pitchFamily="49" charset="-128"/>
                <a:ea typeface="BIZ UDGothic" panose="020B0400000000000000" pitchFamily="49" charset="-128"/>
              </a:rPr>
              <a:t>1.txt</a:t>
            </a:r>
            <a:endParaRPr kumimoji="1" lang="ja-JP" altLang="en-US" sz="2400">
              <a:latin typeface="BIZ UDGothic" panose="020B0400000000000000" pitchFamily="49" charset="-128"/>
              <a:ea typeface="BIZ UDGothic" panose="020B0400000000000000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529F19B-0B4E-5D23-E52E-771AADC0FCB9}"/>
              </a:ext>
            </a:extLst>
          </p:cNvPr>
          <p:cNvSpPr txBox="1"/>
          <p:nvPr/>
        </p:nvSpPr>
        <p:spPr>
          <a:xfrm>
            <a:off x="6804115" y="2454254"/>
            <a:ext cx="238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BIZ UDGothic" panose="020B0400000000000000" pitchFamily="49" charset="-128"/>
                <a:ea typeface="BIZ UDGothic" panose="020B0400000000000000" pitchFamily="49" charset="-128"/>
              </a:rPr>
              <a:t>ファイル</a:t>
            </a:r>
            <a:r>
              <a:rPr lang="en-US" altLang="ja-JP" sz="2400" dirty="0">
                <a:latin typeface="BIZ UDGothic" panose="020B0400000000000000" pitchFamily="49" charset="-128"/>
                <a:ea typeface="BIZ UDGothic" panose="020B0400000000000000" pitchFamily="49" charset="-128"/>
              </a:rPr>
              <a:t>2</a:t>
            </a:r>
            <a:r>
              <a:rPr kumimoji="1" lang="en-US" altLang="ja-JP" sz="2400" dirty="0">
                <a:latin typeface="BIZ UDGothic" panose="020B0400000000000000" pitchFamily="49" charset="-128"/>
                <a:ea typeface="BIZ UDGothic" panose="020B0400000000000000" pitchFamily="49" charset="-128"/>
              </a:rPr>
              <a:t>.txt</a:t>
            </a:r>
            <a:endParaRPr kumimoji="1" lang="ja-JP" altLang="en-US" sz="2400">
              <a:latin typeface="BIZ UDGothic" panose="020B0400000000000000" pitchFamily="49" charset="-128"/>
              <a:ea typeface="BIZ UDGothic" panose="020B0400000000000000" pitchFamily="49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0B500D6-9999-B8B9-1BB4-E901B9AE35D9}"/>
              </a:ext>
            </a:extLst>
          </p:cNvPr>
          <p:cNvSpPr txBox="1"/>
          <p:nvPr/>
        </p:nvSpPr>
        <p:spPr>
          <a:xfrm>
            <a:off x="6804115" y="2967335"/>
            <a:ext cx="238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latin typeface="BIZ UDGothic" panose="020B0400000000000000" pitchFamily="49" charset="-128"/>
                <a:ea typeface="BIZ UDGothic" panose="020B0400000000000000" pitchFamily="49" charset="-128"/>
              </a:rPr>
              <a:t>ファイル</a:t>
            </a:r>
            <a:r>
              <a:rPr kumimoji="1" lang="en-US" altLang="ja-JP" sz="2400" dirty="0">
                <a:latin typeface="BIZ UDGothic" panose="020B0400000000000000" pitchFamily="49" charset="-128"/>
                <a:ea typeface="BIZ UDGothic" panose="020B0400000000000000" pitchFamily="49" charset="-128"/>
              </a:rPr>
              <a:t>3.txt</a:t>
            </a:r>
            <a:endParaRPr kumimoji="1" lang="ja-JP" altLang="en-US" sz="2400">
              <a:latin typeface="BIZ UDGothic" panose="020B0400000000000000" pitchFamily="49" charset="-128"/>
              <a:ea typeface="BIZ UDGothic" panose="020B0400000000000000" pitchFamily="49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0D720C3-9E42-ABF2-9D6B-DAB4DA81E4F0}"/>
              </a:ext>
            </a:extLst>
          </p:cNvPr>
          <p:cNvSpPr txBox="1"/>
          <p:nvPr/>
        </p:nvSpPr>
        <p:spPr>
          <a:xfrm>
            <a:off x="344995" y="3387455"/>
            <a:ext cx="39547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latin typeface="BIZ UDGothic" panose="020B0400000000000000" pitchFamily="49" charset="-128"/>
                <a:ea typeface="BIZ UDGothic" panose="020B0400000000000000" pitchFamily="49" charset="-128"/>
              </a:rPr>
              <a:t>複数のフォルダを</a:t>
            </a:r>
            <a:br>
              <a:rPr kumimoji="1" lang="en-US" altLang="ja-JP" sz="3200" dirty="0">
                <a:latin typeface="BIZ UDGothic" panose="020B0400000000000000" pitchFamily="49" charset="-128"/>
                <a:ea typeface="BIZ UDGothic" panose="020B0400000000000000" pitchFamily="49" charset="-128"/>
              </a:rPr>
            </a:br>
            <a:r>
              <a:rPr kumimoji="1" lang="ja-JP" altLang="en-US" sz="3200">
                <a:latin typeface="BIZ UDGothic" panose="020B0400000000000000" pitchFamily="49" charset="-128"/>
                <a:ea typeface="BIZ UDGothic" panose="020B0400000000000000" pitchFamily="49" charset="-128"/>
              </a:rPr>
              <a:t>一度に参照できない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64DCD1B-8C67-A9D3-3CA1-BFC72AE11F84}"/>
              </a:ext>
            </a:extLst>
          </p:cNvPr>
          <p:cNvCxnSpPr>
            <a:cxnSpLocks/>
          </p:cNvCxnSpPr>
          <p:nvPr/>
        </p:nvCxnSpPr>
        <p:spPr>
          <a:xfrm>
            <a:off x="2786741" y="2701962"/>
            <a:ext cx="1864724" cy="1269495"/>
          </a:xfrm>
          <a:prstGeom prst="straightConnector1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AD74787-C609-987A-4639-02EF1D986481}"/>
              </a:ext>
            </a:extLst>
          </p:cNvPr>
          <p:cNvSpPr txBox="1"/>
          <p:nvPr/>
        </p:nvSpPr>
        <p:spPr>
          <a:xfrm>
            <a:off x="2231829" y="506155"/>
            <a:ext cx="3631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latin typeface="BIZ UDGothic" panose="020B0400000000000000" pitchFamily="49" charset="-128"/>
                <a:ea typeface="BIZ UDGothic" panose="020B0400000000000000" pitchFamily="49" charset="-128"/>
              </a:rPr>
              <a:t>直接アクセス可能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8582C60-9F72-D9CC-803C-556EEC62211D}"/>
              </a:ext>
            </a:extLst>
          </p:cNvPr>
          <p:cNvCxnSpPr/>
          <p:nvPr/>
        </p:nvCxnSpPr>
        <p:spPr>
          <a:xfrm flipV="1">
            <a:off x="5355771" y="993595"/>
            <a:ext cx="875880" cy="94184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AC2E1DD-F065-61CF-A4C6-6111A1114E0B}"/>
              </a:ext>
            </a:extLst>
          </p:cNvPr>
          <p:cNvSpPr txBox="1"/>
          <p:nvPr/>
        </p:nvSpPr>
        <p:spPr>
          <a:xfrm>
            <a:off x="6328456" y="420346"/>
            <a:ext cx="23812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latin typeface="BIZ UDGothic" panose="020B0400000000000000" pitchFamily="49" charset="-128"/>
                <a:ea typeface="BIZ UDGothic" panose="020B0400000000000000" pitchFamily="49" charset="-128"/>
              </a:rPr>
              <a:t>Working directory</a:t>
            </a:r>
            <a:endParaRPr kumimoji="1" lang="ja-JP" altLang="en-US" sz="3200">
              <a:latin typeface="BIZ UDGothic" panose="020B0400000000000000" pitchFamily="49" charset="-128"/>
              <a:ea typeface="BIZ UDGothic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15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 descr="フォルダー 枠線">
            <a:extLst>
              <a:ext uri="{FF2B5EF4-FFF2-40B4-BE49-F238E27FC236}">
                <a16:creationId xmlns:a16="http://schemas.microsoft.com/office/drawing/2014/main" id="{17C4043C-6434-3493-C53C-04CE1A4C6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0995" y="1032420"/>
            <a:ext cx="1883184" cy="1883184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CE144E0-E0E4-CDA9-1774-3EA4B26DCBE7}"/>
              </a:ext>
            </a:extLst>
          </p:cNvPr>
          <p:cNvCxnSpPr>
            <a:cxnSpLocks/>
          </p:cNvCxnSpPr>
          <p:nvPr/>
        </p:nvCxnSpPr>
        <p:spPr>
          <a:xfrm flipV="1">
            <a:off x="4502587" y="2617313"/>
            <a:ext cx="1" cy="62432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グラフィックス 5" descr="フォルダー 枠線">
            <a:extLst>
              <a:ext uri="{FF2B5EF4-FFF2-40B4-BE49-F238E27FC236}">
                <a16:creationId xmlns:a16="http://schemas.microsoft.com/office/drawing/2014/main" id="{BEA6BA61-D157-567D-9F10-152A10C7A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3527" y="3085589"/>
            <a:ext cx="1455083" cy="1455083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EA8C7EF-11BF-E1BF-CBDF-C6844420E579}"/>
              </a:ext>
            </a:extLst>
          </p:cNvPr>
          <p:cNvCxnSpPr>
            <a:cxnSpLocks/>
          </p:cNvCxnSpPr>
          <p:nvPr/>
        </p:nvCxnSpPr>
        <p:spPr>
          <a:xfrm rot="5400000" flipV="1">
            <a:off x="4479528" y="1522173"/>
            <a:ext cx="1" cy="285632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E4255FC-3005-3404-718D-E22FF6E6BE46}"/>
              </a:ext>
            </a:extLst>
          </p:cNvPr>
          <p:cNvCxnSpPr>
            <a:cxnSpLocks/>
          </p:cNvCxnSpPr>
          <p:nvPr/>
        </p:nvCxnSpPr>
        <p:spPr>
          <a:xfrm rot="10800000">
            <a:off x="5888545" y="2932049"/>
            <a:ext cx="0" cy="31209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6926B3B-E6E2-A43A-D744-1C8BF577BB77}"/>
              </a:ext>
            </a:extLst>
          </p:cNvPr>
          <p:cNvCxnSpPr>
            <a:cxnSpLocks/>
          </p:cNvCxnSpPr>
          <p:nvPr/>
        </p:nvCxnSpPr>
        <p:spPr>
          <a:xfrm rot="10800000">
            <a:off x="3051364" y="2929542"/>
            <a:ext cx="0" cy="31209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グラフィックス 43" descr="フォルダー 枠線">
            <a:extLst>
              <a:ext uri="{FF2B5EF4-FFF2-40B4-BE49-F238E27FC236}">
                <a16:creationId xmlns:a16="http://schemas.microsoft.com/office/drawing/2014/main" id="{D4C8CEF4-3091-DE0C-F2A4-DF0D23C97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6163" y="3124916"/>
            <a:ext cx="1455083" cy="1455083"/>
          </a:xfrm>
          <a:prstGeom prst="rect">
            <a:avLst/>
          </a:prstGeom>
        </p:spPr>
      </p:pic>
      <p:pic>
        <p:nvPicPr>
          <p:cNvPr id="45" name="グラフィックス 44" descr="フォルダー 枠線">
            <a:extLst>
              <a:ext uri="{FF2B5EF4-FFF2-40B4-BE49-F238E27FC236}">
                <a16:creationId xmlns:a16="http://schemas.microsoft.com/office/drawing/2014/main" id="{37F4B849-8BF7-1BB8-8603-48ED0D420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3560" y="3124916"/>
            <a:ext cx="1455083" cy="1455083"/>
          </a:xfrm>
          <a:prstGeom prst="rect">
            <a:avLst/>
          </a:prstGeom>
        </p:spPr>
      </p:pic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BDB5D987-1C21-B658-D023-567697214866}"/>
              </a:ext>
            </a:extLst>
          </p:cNvPr>
          <p:cNvGrpSpPr/>
          <p:nvPr/>
        </p:nvGrpSpPr>
        <p:grpSpPr>
          <a:xfrm rot="5400000">
            <a:off x="4155819" y="3857348"/>
            <a:ext cx="694267" cy="1836049"/>
            <a:chOff x="5920504" y="104476"/>
            <a:chExt cx="946836" cy="2856328"/>
          </a:xfrm>
        </p:grpSpPr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511BA867-094A-B571-6B8B-CD927B36F2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0504" y="1619309"/>
              <a:ext cx="944329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8C65F437-1306-3256-2435-B68AB1602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3534" y="104475"/>
              <a:ext cx="1" cy="285632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D4A3E092-C56A-79FC-96E2-555EEFAF8F3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11293" y="-32424"/>
              <a:ext cx="0" cy="312094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EADB0DCC-389D-0B7B-8193-C49F5480C9F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08786" y="2804757"/>
              <a:ext cx="0" cy="312094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グラフィックス 50" descr="フォルダー 枠線">
            <a:extLst>
              <a:ext uri="{FF2B5EF4-FFF2-40B4-BE49-F238E27FC236}">
                <a16:creationId xmlns:a16="http://schemas.microsoft.com/office/drawing/2014/main" id="{3025759F-14B3-11C6-3935-69F91C7B7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5195" y="4987957"/>
            <a:ext cx="1150411" cy="1150411"/>
          </a:xfrm>
          <a:prstGeom prst="rect">
            <a:avLst/>
          </a:prstGeom>
        </p:spPr>
      </p:pic>
      <p:pic>
        <p:nvPicPr>
          <p:cNvPr id="52" name="グラフィックス 51" descr="フォルダー 枠線">
            <a:extLst>
              <a:ext uri="{FF2B5EF4-FFF2-40B4-BE49-F238E27FC236}">
                <a16:creationId xmlns:a16="http://schemas.microsoft.com/office/drawing/2014/main" id="{CB21D0AC-C122-3199-B21D-7E296F37E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4369" y="4977950"/>
            <a:ext cx="1150411" cy="1150411"/>
          </a:xfrm>
          <a:prstGeom prst="rect">
            <a:avLst/>
          </a:prstGeom>
        </p:spPr>
      </p:pic>
      <p:pic>
        <p:nvPicPr>
          <p:cNvPr id="53" name="グラフィックス 52" descr="フォルダー 枠線">
            <a:extLst>
              <a:ext uri="{FF2B5EF4-FFF2-40B4-BE49-F238E27FC236}">
                <a16:creationId xmlns:a16="http://schemas.microsoft.com/office/drawing/2014/main" id="{FB033595-A6CB-1122-0661-7C37F238D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1300" y="4961292"/>
            <a:ext cx="1150411" cy="1150411"/>
          </a:xfrm>
          <a:prstGeom prst="rect">
            <a:avLst/>
          </a:prstGeom>
        </p:spPr>
      </p:pic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E94C0014-0C62-8220-1618-F14921166ECB}"/>
              </a:ext>
            </a:extLst>
          </p:cNvPr>
          <p:cNvGrpSpPr/>
          <p:nvPr/>
        </p:nvGrpSpPr>
        <p:grpSpPr>
          <a:xfrm rot="5400000">
            <a:off x="6474279" y="4218745"/>
            <a:ext cx="694267" cy="1110751"/>
            <a:chOff x="5920504" y="104475"/>
            <a:chExt cx="946836" cy="1514834"/>
          </a:xfrm>
        </p:grpSpPr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79E60837-C7F2-38C3-EDB8-4BA851A36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0504" y="1619309"/>
              <a:ext cx="944329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1EF80D99-1AB2-665B-257D-3782D97D04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3535" y="104475"/>
              <a:ext cx="0" cy="151483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8299DC3A-7EC9-E887-3853-25412B9C20F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11293" y="-32424"/>
              <a:ext cx="0" cy="312094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グラフィックス 58" descr="フォルダー 枠線">
            <a:extLst>
              <a:ext uri="{FF2B5EF4-FFF2-40B4-BE49-F238E27FC236}">
                <a16:creationId xmlns:a16="http://schemas.microsoft.com/office/drawing/2014/main" id="{806850A8-401F-DEC9-B316-7F72EBFF4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9043" y="5006833"/>
            <a:ext cx="1150411" cy="1150411"/>
          </a:xfrm>
          <a:prstGeom prst="rect">
            <a:avLst/>
          </a:prstGeom>
        </p:spPr>
      </p:pic>
      <p:pic>
        <p:nvPicPr>
          <p:cNvPr id="60" name="グラフィックス 59" descr="フォルダー 枠線">
            <a:extLst>
              <a:ext uri="{FF2B5EF4-FFF2-40B4-BE49-F238E27FC236}">
                <a16:creationId xmlns:a16="http://schemas.microsoft.com/office/drawing/2014/main" id="{364FEE24-F50B-F708-524B-746565D02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9480" y="4980171"/>
            <a:ext cx="1150411" cy="1150411"/>
          </a:xfrm>
          <a:prstGeom prst="rect">
            <a:avLst/>
          </a:prstGeom>
        </p:spPr>
      </p:pic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F7443C7A-42A1-6817-12F1-384742ED3887}"/>
              </a:ext>
            </a:extLst>
          </p:cNvPr>
          <p:cNvGrpSpPr/>
          <p:nvPr/>
        </p:nvGrpSpPr>
        <p:grpSpPr>
          <a:xfrm rot="5400000" flipV="1">
            <a:off x="1917008" y="4263713"/>
            <a:ext cx="694267" cy="1110751"/>
            <a:chOff x="5920504" y="104475"/>
            <a:chExt cx="946836" cy="1514834"/>
          </a:xfrm>
        </p:grpSpPr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F545D6FE-C334-FA51-6EA0-A1824FF826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0504" y="1619309"/>
              <a:ext cx="944329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9A0DE268-A08D-FD3D-398A-048900A2C7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3535" y="104475"/>
              <a:ext cx="0" cy="151483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3F899BFB-B917-7EDF-69E7-5E9AF4A4F4F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11293" y="-32424"/>
              <a:ext cx="0" cy="312094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8" name="グラフィックス 67" descr="フォルダー 枠線">
            <a:extLst>
              <a:ext uri="{FF2B5EF4-FFF2-40B4-BE49-F238E27FC236}">
                <a16:creationId xmlns:a16="http://schemas.microsoft.com/office/drawing/2014/main" id="{1B2B08F5-9ADE-DC1B-BFA4-C350DB510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6101" y="4944634"/>
            <a:ext cx="1150411" cy="1150411"/>
          </a:xfrm>
          <a:prstGeom prst="rect">
            <a:avLst/>
          </a:prstGeom>
        </p:spPr>
      </p:pic>
      <p:pic>
        <p:nvPicPr>
          <p:cNvPr id="69" name="グラフィックス 68" descr="フォルダー 枠線">
            <a:extLst>
              <a:ext uri="{FF2B5EF4-FFF2-40B4-BE49-F238E27FC236}">
                <a16:creationId xmlns:a16="http://schemas.microsoft.com/office/drawing/2014/main" id="{645D050A-E748-88E5-0BB8-AB1A5FFD5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1476" y="4937379"/>
            <a:ext cx="1150411" cy="115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3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26</Words>
  <Application>Microsoft Macintosh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BIZ UDGothic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fujita.hiroaki.3x@ms.c.kyoto-u.ac.jp</dc:creator>
  <cp:lastModifiedBy>fujita.hiroaki.3x@ms.c.kyoto-u.ac.jp</cp:lastModifiedBy>
  <cp:revision>1</cp:revision>
  <dcterms:created xsi:type="dcterms:W3CDTF">2025-09-17T03:33:06Z</dcterms:created>
  <dcterms:modified xsi:type="dcterms:W3CDTF">2025-09-17T07:00:01Z</dcterms:modified>
</cp:coreProperties>
</file>