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2544"/>
    <a:srgbClr val="754169"/>
    <a:srgbClr val="4A4944"/>
    <a:srgbClr val="BA79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90"/>
  </p:normalViewPr>
  <p:slideViewPr>
    <p:cSldViewPr snapToGrid="0" snapToObjects="1">
      <p:cViewPr>
        <p:scale>
          <a:sx n="100" d="100"/>
          <a:sy n="100" d="100"/>
        </p:scale>
        <p:origin x="14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EEE-5BD3-164B-A81F-37A9AF828EF7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FD6-5C47-8A43-A90D-8C270793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33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EEE-5BD3-164B-A81F-37A9AF828EF7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FD6-5C47-8A43-A90D-8C270793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4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EEE-5BD3-164B-A81F-37A9AF828EF7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FD6-5C47-8A43-A90D-8C270793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2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EEE-5BD3-164B-A81F-37A9AF828EF7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FD6-5C47-8A43-A90D-8C270793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8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EEE-5BD3-164B-A81F-37A9AF828EF7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FD6-5C47-8A43-A90D-8C270793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3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EEE-5BD3-164B-A81F-37A9AF828EF7}" type="datetimeFigureOut">
              <a:rPr lang="en-US" smtClean="0"/>
              <a:t>9/14/19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FD6-5C47-8A43-A90D-8C270793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4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EEE-5BD3-164B-A81F-37A9AF828EF7}" type="datetimeFigureOut">
              <a:rPr lang="en-US" smtClean="0"/>
              <a:t>9/14/19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FD6-5C47-8A43-A90D-8C270793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9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EEE-5BD3-164B-A81F-37A9AF828EF7}" type="datetimeFigureOut">
              <a:rPr lang="en-US" smtClean="0"/>
              <a:t>9/14/19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FD6-5C47-8A43-A90D-8C270793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0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EEE-5BD3-164B-A81F-37A9AF828EF7}" type="datetimeFigureOut">
              <a:rPr lang="en-US" smtClean="0"/>
              <a:t>9/14/19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FD6-5C47-8A43-A90D-8C270793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8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EEE-5BD3-164B-A81F-37A9AF828EF7}" type="datetimeFigureOut">
              <a:rPr lang="en-US" smtClean="0"/>
              <a:t>9/14/19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FD6-5C47-8A43-A90D-8C270793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5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EEE-5BD3-164B-A81F-37A9AF828EF7}" type="datetimeFigureOut">
              <a:rPr lang="en-US" smtClean="0"/>
              <a:t>9/14/19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FD6-5C47-8A43-A90D-8C270793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4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E2EEE-5BD3-164B-A81F-37A9AF828EF7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C1FD6-5C47-8A43-A90D-8C270793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0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EEB1D-06F0-4D44-8CFD-35419FAB8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508386"/>
            <a:ext cx="5829300" cy="2740140"/>
          </a:xfrm>
        </p:spPr>
        <p:txBody>
          <a:bodyPr anchor="t">
            <a:normAutofit/>
          </a:bodyPr>
          <a:lstStyle/>
          <a:p>
            <a:r>
              <a:rPr lang="en-US" sz="13800" b="1" dirty="0">
                <a:gradFill>
                  <a:gsLst>
                    <a:gs pos="50000">
                      <a:srgbClr val="754169"/>
                    </a:gs>
                    <a:gs pos="0">
                      <a:srgbClr val="4A2544"/>
                    </a:gs>
                    <a:gs pos="100000">
                      <a:srgbClr val="BA799D"/>
                    </a:gs>
                  </a:gsLst>
                  <a:lin ang="0" scaled="1"/>
                </a:gradFill>
                <a:latin typeface="Impact" panose="020B0806030902050204" pitchFamily="34" charset="0"/>
                <a:ea typeface="Toppan Bunkyu Midashi Gothic Ex" panose="020B0900000000000000" pitchFamily="34" charset="-128"/>
                <a:cs typeface="Diwan Kufi" pitchFamily="2" charset="-78"/>
              </a:rPr>
              <a:t>Cognito</a:t>
            </a:r>
            <a:br>
              <a:rPr lang="en-US" sz="13800" b="1" dirty="0">
                <a:gradFill>
                  <a:gsLst>
                    <a:gs pos="50000">
                      <a:srgbClr val="754169"/>
                    </a:gs>
                    <a:gs pos="0">
                      <a:srgbClr val="4A2544"/>
                    </a:gs>
                    <a:gs pos="100000">
                      <a:srgbClr val="BA799D"/>
                    </a:gs>
                  </a:gsLst>
                  <a:lin ang="0" scaled="1"/>
                </a:gradFill>
                <a:latin typeface="Impact" panose="020B0806030902050204" pitchFamily="34" charset="0"/>
                <a:ea typeface="Toppan Bunkyu Midashi Gothic Ex" panose="020B0900000000000000" pitchFamily="34" charset="-128"/>
                <a:cs typeface="Diwan Kufi" pitchFamily="2" charset="-78"/>
              </a:rPr>
            </a:br>
            <a:r>
              <a:rPr lang="en-US" sz="5400" b="1" dirty="0" err="1">
                <a:gradFill>
                  <a:gsLst>
                    <a:gs pos="50000">
                      <a:srgbClr val="754169"/>
                    </a:gs>
                    <a:gs pos="0">
                      <a:srgbClr val="4A2544"/>
                    </a:gs>
                    <a:gs pos="100000">
                      <a:srgbClr val="BA799D"/>
                    </a:gs>
                  </a:gsLst>
                  <a:lin ang="0" scaled="1"/>
                </a:gradFill>
                <a:latin typeface="Impact" panose="020B0806030902050204" pitchFamily="34" charset="0"/>
                <a:ea typeface="Toppan Bunkyu Midashi Gothic Ex" panose="020B0900000000000000" pitchFamily="34" charset="-128"/>
                <a:cs typeface="Diwan Kufi" pitchFamily="2" charset="-78"/>
              </a:rPr>
              <a:t>UserPool</a:t>
            </a:r>
            <a:endParaRPr lang="en-US" sz="5400" b="1" dirty="0">
              <a:gradFill>
                <a:gsLst>
                  <a:gs pos="50000">
                    <a:srgbClr val="754169"/>
                  </a:gs>
                  <a:gs pos="0">
                    <a:srgbClr val="4A2544"/>
                  </a:gs>
                  <a:gs pos="100000">
                    <a:srgbClr val="BA799D"/>
                  </a:gs>
                </a:gsLst>
                <a:lin ang="0" scaled="1"/>
              </a:gradFill>
              <a:latin typeface="Impact" panose="020B0806030902050204" pitchFamily="34" charset="0"/>
              <a:ea typeface="Toppan Bunkyu Midashi Gothic Ex" panose="020B0900000000000000" pitchFamily="34" charset="-128"/>
              <a:cs typeface="Diwan Kufi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0C7A2-677B-C24B-9B92-AA9B67C5F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5549479"/>
            <a:ext cx="6858002" cy="1547183"/>
          </a:xfrm>
          <a:gradFill>
            <a:gsLst>
              <a:gs pos="50000">
                <a:srgbClr val="754169"/>
              </a:gs>
              <a:gs pos="0">
                <a:srgbClr val="4A2544"/>
              </a:gs>
              <a:gs pos="100000">
                <a:srgbClr val="BA799D"/>
              </a:gs>
            </a:gsLst>
            <a:lin ang="0" scaled="1"/>
          </a:gradFill>
        </p:spPr>
        <p:txBody>
          <a:bodyPr tIns="180000" bIns="46800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Amazon Cognito</a:t>
            </a:r>
            <a:r>
              <a:rPr lang="ja-JP" altLang="en-US" sz="3600" b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の基本から</a:t>
            </a:r>
            <a:endParaRPr lang="en-US" altLang="ja-JP" sz="36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3600" b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ユーザー移行の実装まで</a:t>
            </a:r>
            <a:endParaRPr lang="en-US" sz="36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2FF83F-9DF2-A145-99E0-6E897B3C9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37109" y="3957142"/>
            <a:ext cx="1739900" cy="2082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C06218-3953-C748-ACC0-E69B0A97187D}"/>
              </a:ext>
            </a:extLst>
          </p:cNvPr>
          <p:cNvSpPr txBox="1"/>
          <p:nvPr/>
        </p:nvSpPr>
        <p:spPr>
          <a:xfrm>
            <a:off x="1197142" y="3248526"/>
            <a:ext cx="44637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600" b="1">
                <a:latin typeface="Meiryo UI" panose="020B0604030504040204" pitchFamily="34" charset="-128"/>
                <a:ea typeface="Meiryo UI" panose="020B0604030504040204" pitchFamily="34" charset="-128"/>
              </a:rPr>
              <a:t>実践入門</a:t>
            </a:r>
            <a:endParaRPr lang="en-US" sz="6600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257FD6-D69B-3349-B9C1-B06D9759969C}"/>
              </a:ext>
            </a:extLst>
          </p:cNvPr>
          <p:cNvSpPr txBox="1"/>
          <p:nvPr/>
        </p:nvSpPr>
        <p:spPr>
          <a:xfrm>
            <a:off x="1197141" y="4454934"/>
            <a:ext cx="4463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さわら</a:t>
            </a:r>
            <a:r>
              <a:rPr lang="en-US" altLang="ja-JP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(@</a:t>
            </a:r>
            <a:r>
              <a:rPr lang="en-US" altLang="ja-JP" sz="16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hiroga_cc</a:t>
            </a:r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）</a:t>
            </a:r>
            <a:endParaRPr lang="en-US" altLang="ja-JP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altLang="ja-JP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[</a:t>
            </a:r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著</a:t>
            </a:r>
            <a:r>
              <a:rPr lang="en-US" altLang="ja-JP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F549A5-92FF-CF41-AD22-24CE1B9ACE80}"/>
              </a:ext>
            </a:extLst>
          </p:cNvPr>
          <p:cNvSpPr txBox="1"/>
          <p:nvPr/>
        </p:nvSpPr>
        <p:spPr>
          <a:xfrm>
            <a:off x="0" y="0"/>
            <a:ext cx="6858000" cy="369332"/>
          </a:xfrm>
          <a:prstGeom prst="rect">
            <a:avLst/>
          </a:prstGeom>
          <a:gradFill flip="none" rotWithShape="1">
            <a:gsLst>
              <a:gs pos="50000">
                <a:srgbClr val="754169"/>
              </a:gs>
              <a:gs pos="0">
                <a:srgbClr val="4A2544"/>
              </a:gs>
              <a:gs pos="100000">
                <a:srgbClr val="BA799D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Impact" panose="020B0806030902050204" pitchFamily="34" charset="0"/>
              </a:rPr>
              <a:t>Hiroga</a:t>
            </a:r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 Books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C068347-D502-D847-BDE5-9356BD149BD1}"/>
              </a:ext>
            </a:extLst>
          </p:cNvPr>
          <p:cNvSpPr txBox="1">
            <a:spLocks/>
          </p:cNvSpPr>
          <p:nvPr/>
        </p:nvSpPr>
        <p:spPr>
          <a:xfrm>
            <a:off x="-5" y="7096662"/>
            <a:ext cx="6858002" cy="1679869"/>
          </a:xfrm>
          <a:prstGeom prst="rect">
            <a:avLst/>
          </a:prstGeom>
          <a:gradFill>
            <a:gsLst>
              <a:gs pos="50000">
                <a:srgbClr val="754169"/>
              </a:gs>
              <a:gs pos="0">
                <a:srgbClr val="4A2544"/>
              </a:gs>
              <a:gs pos="100000">
                <a:srgbClr val="BA799D"/>
              </a:gs>
            </a:gsLst>
            <a:lin ang="0" scaled="1"/>
          </a:gradFill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AWS/ </a:t>
            </a:r>
            <a:r>
              <a:rPr lang="en-US" dirty="0" err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UserPool</a:t>
            </a:r>
            <a:r>
              <a:rPr lang="en-US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/ Federated Identity</a:t>
            </a:r>
          </a:p>
          <a:p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認証</a:t>
            </a:r>
            <a:r>
              <a:rPr lang="en-US" altLang="ja-JP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/ 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認可</a:t>
            </a:r>
            <a:r>
              <a:rPr lang="en-US" altLang="ja-JP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/ MFA</a:t>
            </a:r>
            <a:endParaRPr lang="en-US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OAuth2.0/ OpenID Connect</a:t>
            </a:r>
          </a:p>
          <a:p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ユーザー移行</a:t>
            </a:r>
            <a:r>
              <a:rPr lang="en-US" altLang="ja-JP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Lambda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トリガー</a:t>
            </a:r>
            <a:endParaRPr lang="en-US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2E6386-5381-F24C-9838-64D630E5DD8A}"/>
              </a:ext>
            </a:extLst>
          </p:cNvPr>
          <p:cNvSpPr txBox="1"/>
          <p:nvPr/>
        </p:nvSpPr>
        <p:spPr>
          <a:xfrm>
            <a:off x="1197140" y="9367392"/>
            <a:ext cx="4463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Hiroga</a:t>
            </a:r>
            <a:r>
              <a:rPr lang="en-US" altLang="ja-JP" sz="16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 Books</a:t>
            </a:r>
          </a:p>
        </p:txBody>
      </p:sp>
    </p:spTree>
    <p:extLst>
      <p:ext uri="{BB962C8B-B14F-4D97-AF65-F5344CB8AC3E}">
        <p14:creationId xmlns:p14="http://schemas.microsoft.com/office/powerpoint/2010/main" val="289620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1C91D-56F0-A840-8CFA-E7E4D007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B684C-34D8-AA42-995E-D535597AE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ADB7DC-40C8-5446-BFB7-B432BE14C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429"/>
            <a:ext cx="6858000" cy="979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05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45</Words>
  <Application>Microsoft Macintosh PowerPoint</Application>
  <PresentationFormat>A4 Paper (210x297 mm)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Meiryo UI</vt:lpstr>
      <vt:lpstr>Arial</vt:lpstr>
      <vt:lpstr>Calibri</vt:lpstr>
      <vt:lpstr>Calibri Light</vt:lpstr>
      <vt:lpstr>Impact</vt:lpstr>
      <vt:lpstr>Office Theme</vt:lpstr>
      <vt:lpstr>Cognito UserPool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小笠原寛明</dc:creator>
  <cp:lastModifiedBy>小笠原寛明</cp:lastModifiedBy>
  <cp:revision>6</cp:revision>
  <dcterms:created xsi:type="dcterms:W3CDTF">2019-09-14T04:01:00Z</dcterms:created>
  <dcterms:modified xsi:type="dcterms:W3CDTF">2019-09-14T04:40:32Z</dcterms:modified>
</cp:coreProperties>
</file>