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witter.com/nakamurakihiro/status/1230798247989366784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witter.com/nakamurakihiro/status/1230798247989366784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0FAB-00D6-309A-DD84-7E6E80E2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C7DE1-4947-848C-D753-276432B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C005F-9EC4-8CC0-C258-887C15B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B32C8-067F-139A-F279-BC97CBF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54276-97EE-DB26-A386-9D18B274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56C3-4186-8B5B-B1F8-ED1CC60F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BD86B-8040-501E-875C-77220C80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12C1B-14F4-E637-3B4F-0F62690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E3275-3DCC-732C-1542-EEE392C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C64F-A736-4276-A987-FD45DE6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B73270-EC66-44FA-D209-020C8C43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FC014C-5438-5C71-581F-84E9195D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83DAB-1E01-FC54-FBCA-6A554993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F16CD-B5F6-14CD-792D-9E709AEC9160}"/>
              </a:ext>
            </a:extLst>
          </p:cNvPr>
          <p:cNvSpPr txBox="1"/>
          <p:nvPr userDrawn="1"/>
        </p:nvSpPr>
        <p:spPr>
          <a:xfrm>
            <a:off x="6704881" y="5906141"/>
            <a:ext cx="5471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出典</a:t>
            </a:r>
            <a:r>
              <a:rPr lang="en-US" altLang="ja-JP" sz="1200" dirty="0"/>
              <a:t>: </a:t>
            </a:r>
            <a:r>
              <a:rPr lang="ja-JP" altLang="en-US" sz="1200" dirty="0">
                <a:hlinkClick r:id="rId2"/>
              </a:rPr>
              <a:t>https://twitter.com/nakamurakihiro/status/1230798247989366784</a:t>
            </a:r>
            <a:endParaRPr lang="ja-JP" altLang="en-US" sz="1200" dirty="0"/>
          </a:p>
        </p:txBody>
      </p:sp>
      <p:pic>
        <p:nvPicPr>
          <p:cNvPr id="8" name="Picture 2" descr="画像">
            <a:extLst>
              <a:ext uri="{FF2B5EF4-FFF2-40B4-BE49-F238E27FC236}">
                <a16:creationId xmlns:a16="http://schemas.microsoft.com/office/drawing/2014/main" id="{537B637D-707D-ECB3-9973-E1299E930B1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95"/>
          <a:stretch/>
        </p:blipFill>
        <p:spPr bwMode="auto">
          <a:xfrm>
            <a:off x="1284121" y="2224456"/>
            <a:ext cx="9431367" cy="33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3">
            <a:extLst>
              <a:ext uri="{FF2B5EF4-FFF2-40B4-BE49-F238E27FC236}">
                <a16:creationId xmlns:a16="http://schemas.microsoft.com/office/drawing/2014/main" id="{F2C3DC55-020E-37D2-1A2F-A8D20C14E44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🧑「こういう変数です」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B0A539-3789-51E0-55BB-AC14771C2D76}"/>
              </a:ext>
            </a:extLst>
          </p:cNvPr>
          <p:cNvSpPr txBox="1"/>
          <p:nvPr userDrawn="1"/>
        </p:nvSpPr>
        <p:spPr>
          <a:xfrm>
            <a:off x="1284121" y="2221316"/>
            <a:ext cx="3690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頭が赤い魚を食べる猫</a:t>
            </a:r>
          </a:p>
        </p:txBody>
      </p:sp>
    </p:spTree>
    <p:extLst>
      <p:ext uri="{BB962C8B-B14F-4D97-AF65-F5344CB8AC3E}">
        <p14:creationId xmlns:p14="http://schemas.microsoft.com/office/powerpoint/2010/main" val="114182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7BFEB5-9753-3D70-A824-7E027372D1EA}"/>
              </a:ext>
            </a:extLst>
          </p:cNvPr>
          <p:cNvSpPr txBox="1"/>
          <p:nvPr userDrawn="1"/>
        </p:nvSpPr>
        <p:spPr>
          <a:xfrm>
            <a:off x="834317" y="1825624"/>
            <a:ext cx="10515600" cy="2833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以下の問題に答えてください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頭が赤いのは何でしょうか？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猫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魚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その他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解答欄に記入してください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何が何を食べているのでしょうか？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CB6096-0003-6805-7D22-9153A9F7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081D52-6531-A3A3-39F7-AC323EF8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1C5C7C-DB72-8E98-A983-E52C901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ACD6797F-05D7-260E-EB76-7BE2FD74B1CA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頭が赤い魚を食べる猫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488444-C643-5761-D8A8-B8EB2795C0E4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C675E7-A00B-9674-6A66-6699B42C28FC}"/>
              </a:ext>
            </a:extLst>
          </p:cNvPr>
          <p:cNvSpPr/>
          <p:nvPr userDrawn="1"/>
        </p:nvSpPr>
        <p:spPr>
          <a:xfrm>
            <a:off x="6357256" y="2821577"/>
            <a:ext cx="5336901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魚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頭だけでなく全体が赤い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)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7DB736-7D55-469D-84A2-F5DD31AFF369}"/>
              </a:ext>
            </a:extLst>
          </p:cNvPr>
          <p:cNvSpPr txBox="1"/>
          <p:nvPr userDrawn="1"/>
        </p:nvSpPr>
        <p:spPr>
          <a:xfrm>
            <a:off x="6235337" y="245224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C5A1C6-C9AA-6638-7903-B32DEC7C1C88}"/>
              </a:ext>
            </a:extLst>
          </p:cNvPr>
          <p:cNvSpPr/>
          <p:nvPr userDrawn="1"/>
        </p:nvSpPr>
        <p:spPr>
          <a:xfrm>
            <a:off x="1430293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頭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5A7E14-F7AF-4099-A699-92051D3F2FC6}"/>
              </a:ext>
            </a:extLst>
          </p:cNvPr>
          <p:cNvSpPr txBox="1"/>
          <p:nvPr userDrawn="1"/>
        </p:nvSpPr>
        <p:spPr>
          <a:xfrm>
            <a:off x="1308373" y="47592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1876B0-7429-8E8C-9954-55B925F41B2C}"/>
              </a:ext>
            </a:extLst>
          </p:cNvPr>
          <p:cNvSpPr txBox="1"/>
          <p:nvPr userDrawn="1"/>
        </p:nvSpPr>
        <p:spPr>
          <a:xfrm>
            <a:off x="5341171" y="5258833"/>
            <a:ext cx="250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を食べている</a:t>
            </a:r>
            <a:endParaRPr lang="ja-JP" altLang="en-US" sz="2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51ADE0-654E-0997-BC2C-859D53B50806}"/>
              </a:ext>
            </a:extLst>
          </p:cNvPr>
          <p:cNvSpPr/>
          <p:nvPr userDrawn="1"/>
        </p:nvSpPr>
        <p:spPr>
          <a:xfrm>
            <a:off x="3894537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EDE657-D0A2-18D3-5622-BF58C3C601E7}"/>
              </a:ext>
            </a:extLst>
          </p:cNvPr>
          <p:cNvSpPr txBox="1"/>
          <p:nvPr userDrawn="1"/>
        </p:nvSpPr>
        <p:spPr>
          <a:xfrm>
            <a:off x="3051400" y="5258833"/>
            <a:ext cx="569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endParaRPr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E7B922-7B9D-FF02-7B18-BC6B5D8D813B}"/>
              </a:ext>
            </a:extLst>
          </p:cNvPr>
          <p:cNvSpPr txBox="1"/>
          <p:nvPr userDrawn="1"/>
        </p:nvSpPr>
        <p:spPr>
          <a:xfrm>
            <a:off x="9519920" y="5934670"/>
            <a:ext cx="26720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1F51E06D-E14C-B19A-1A45-30EBA5FA01C0}"/>
              </a:ext>
            </a:extLst>
          </p:cNvPr>
          <p:cNvSpPr/>
          <p:nvPr userDrawn="1"/>
        </p:nvSpPr>
        <p:spPr>
          <a:xfrm>
            <a:off x="6947391" y="1094299"/>
            <a:ext cx="3471169" cy="778951"/>
          </a:xfrm>
          <a:prstGeom prst="wedgeRoundRectCallout">
            <a:avLst>
              <a:gd name="adj1" fmla="val -54848"/>
              <a:gd name="adj2" fmla="val -38933"/>
              <a:gd name="adj3" fmla="val 16667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🧑「こういう名前の変数を</a:t>
            </a:r>
            <a:br>
              <a:rPr kumimoji="1" lang="en-US" altLang="ja-JP" dirty="0"/>
            </a:br>
            <a:r>
              <a:rPr kumimoji="1" lang="ja-JP" altLang="en-US" dirty="0"/>
              <a:t>　　 作りました！」</a:t>
            </a:r>
          </a:p>
        </p:txBody>
      </p:sp>
    </p:spTree>
    <p:extLst>
      <p:ext uri="{BB962C8B-B14F-4D97-AF65-F5344CB8AC3E}">
        <p14:creationId xmlns:p14="http://schemas.microsoft.com/office/powerpoint/2010/main" val="17127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853897-FCF5-47CE-4435-ACCC03D6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D9E9DF-DF4C-6CF6-0024-2AC8FDB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4543F1-CA79-635B-55DD-F76671D9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9A2E83-96B5-4812-AE11-24F9591FB386}"/>
              </a:ext>
            </a:extLst>
          </p:cNvPr>
          <p:cNvSpPr txBox="1"/>
          <p:nvPr userDrawn="1"/>
        </p:nvSpPr>
        <p:spPr>
          <a:xfrm>
            <a:off x="838200" y="674860"/>
            <a:ext cx="10515600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ja-JP" altLang="en-US" noProof="0" dirty="0"/>
              <a:t>頭が赤い魚を食べる猫</a:t>
            </a:r>
            <a:r>
              <a:rPr lang="ja-JP" altLang="en-US" sz="4400" b="0" noProof="0" dirty="0"/>
              <a:t> </a:t>
            </a:r>
            <a:r>
              <a:rPr lang="en-US" altLang="ja-JP" sz="4400" b="0" noProof="0" dirty="0"/>
              <a:t>– </a:t>
            </a:r>
            <a:r>
              <a:rPr lang="ja-JP" altLang="en-US" sz="3600" b="1" noProof="0" dirty="0">
                <a:latin typeface="+mn-ea"/>
                <a:ea typeface="+mn-ea"/>
              </a:rPr>
              <a:t>構造的多義性</a:t>
            </a:r>
            <a:endParaRPr lang="ja-JP" altLang="en-US" b="1" noProof="0" dirty="0"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F4E737-5958-22D5-5339-BBFEAC5F32AF}"/>
              </a:ext>
            </a:extLst>
          </p:cNvPr>
          <p:cNvSpPr txBox="1"/>
          <p:nvPr userDrawn="1"/>
        </p:nvSpPr>
        <p:spPr>
          <a:xfrm>
            <a:off x="6704881" y="5906141"/>
            <a:ext cx="5471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出典</a:t>
            </a:r>
            <a:r>
              <a:rPr lang="en-US" altLang="ja-JP" sz="1200" dirty="0"/>
              <a:t>: </a:t>
            </a:r>
            <a:r>
              <a:rPr lang="ja-JP" altLang="en-US" sz="1200" dirty="0">
                <a:hlinkClick r:id="rId2"/>
              </a:rPr>
              <a:t>https://twitter.com/nakamurakihiro/status/1230798247989366784</a:t>
            </a:r>
            <a:endParaRPr lang="ja-JP" altLang="en-US" sz="1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95DEC01-22F2-5E62-E359-1C7E26CD1C13}"/>
              </a:ext>
            </a:extLst>
          </p:cNvPr>
          <p:cNvGrpSpPr/>
          <p:nvPr userDrawn="1"/>
        </p:nvGrpSpPr>
        <p:grpSpPr>
          <a:xfrm>
            <a:off x="1292913" y="1412286"/>
            <a:ext cx="9606174" cy="4944064"/>
            <a:chOff x="1081954" y="1441937"/>
            <a:chExt cx="9606174" cy="4944064"/>
          </a:xfrm>
        </p:grpSpPr>
        <p:pic>
          <p:nvPicPr>
            <p:cNvPr id="2050" name="Picture 2" descr="画像">
              <a:extLst>
                <a:ext uri="{FF2B5EF4-FFF2-40B4-BE49-F238E27FC236}">
                  <a16:creationId xmlns:a16="http://schemas.microsoft.com/office/drawing/2014/main" id="{FA186859-B233-873B-B3F4-B2985D2278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1954" y="1441937"/>
              <a:ext cx="4688787" cy="494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画像">
              <a:extLst>
                <a:ext uri="{FF2B5EF4-FFF2-40B4-BE49-F238E27FC236}">
                  <a16:creationId xmlns:a16="http://schemas.microsoft.com/office/drawing/2014/main" id="{F5674F10-66A0-EF2B-B900-9CFBC5C0AD3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999341" y="1441937"/>
              <a:ext cx="4688787" cy="440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92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D2E84A-21A0-A7DE-01C6-4293FB85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4540E-1E79-C415-755A-B352A612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FB78B-642A-8B9D-174D-A86F5F99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DA0D-A392-4E5E-829D-DE49BC7D92D5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C6C9F-C844-C37C-EDC9-C34529D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CB764-A575-CE50-2157-988F1E8F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B1F36-DF5A-3EFC-C76E-BD58C2D33E12}"/>
              </a:ext>
            </a:extLst>
          </p:cNvPr>
          <p:cNvSpPr txBox="1"/>
          <p:nvPr userDrawn="1"/>
        </p:nvSpPr>
        <p:spPr>
          <a:xfrm>
            <a:off x="0" y="957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名前重要：ドリル</a:t>
            </a:r>
          </a:p>
        </p:txBody>
      </p:sp>
    </p:spTree>
    <p:extLst>
      <p:ext uri="{BB962C8B-B14F-4D97-AF65-F5344CB8AC3E}">
        <p14:creationId xmlns:p14="http://schemas.microsoft.com/office/powerpoint/2010/main" val="15442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7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4DF06D-8C57-4428-BF2F-3210F6B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頭が赤い魚を食べる猫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9FBDAED-E8E9-4314-8D44-FE7C910E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以下の問題に答えてください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頭が赤いのは何でしょうか？</a:t>
            </a:r>
            <a:endParaRPr lang="en-US" altLang="ja-JP" sz="24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猫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魚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000" dirty="0"/>
              <a:t>その他</a:t>
            </a:r>
            <a:r>
              <a:rPr lang="en-US" altLang="ja-JP" sz="1600" dirty="0"/>
              <a:t>(</a:t>
            </a:r>
            <a:r>
              <a:rPr lang="ja-JP" altLang="en-US" sz="1600" dirty="0"/>
              <a:t>解答欄に記入してください</a:t>
            </a:r>
            <a:r>
              <a:rPr lang="en-US" altLang="ja-JP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何が何を食べているのでしょうか？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FD7E54-48A2-2B91-12F7-D250D356BAB4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4E4E95-30E1-8A87-8D6A-75D466BADFDF}"/>
              </a:ext>
            </a:extLst>
          </p:cNvPr>
          <p:cNvSpPr/>
          <p:nvPr/>
        </p:nvSpPr>
        <p:spPr>
          <a:xfrm>
            <a:off x="6357256" y="2821577"/>
            <a:ext cx="5336901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322A36-8AA6-B2F4-98D4-AC04096FBF64}"/>
              </a:ext>
            </a:extLst>
          </p:cNvPr>
          <p:cNvSpPr txBox="1"/>
          <p:nvPr/>
        </p:nvSpPr>
        <p:spPr>
          <a:xfrm>
            <a:off x="6235337" y="245224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3262A6-ACD4-97FB-7AC4-FFCC5AE8A822}"/>
              </a:ext>
            </a:extLst>
          </p:cNvPr>
          <p:cNvSpPr/>
          <p:nvPr/>
        </p:nvSpPr>
        <p:spPr>
          <a:xfrm>
            <a:off x="1430293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15481-42D7-DD31-341C-7020751235BF}"/>
              </a:ext>
            </a:extLst>
          </p:cNvPr>
          <p:cNvSpPr txBox="1"/>
          <p:nvPr/>
        </p:nvSpPr>
        <p:spPr>
          <a:xfrm>
            <a:off x="1308373" y="47592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解答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C04DF7-45AF-2A66-A58D-3DE4D6F70AE7}"/>
              </a:ext>
            </a:extLst>
          </p:cNvPr>
          <p:cNvSpPr txBox="1"/>
          <p:nvPr/>
        </p:nvSpPr>
        <p:spPr>
          <a:xfrm>
            <a:off x="5341171" y="5258833"/>
            <a:ext cx="250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を食べている</a:t>
            </a:r>
            <a:endParaRPr lang="ja-JP" altLang="en-US" sz="2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84D790-1A1C-499D-BD79-365CCA078763}"/>
              </a:ext>
            </a:extLst>
          </p:cNvPr>
          <p:cNvSpPr/>
          <p:nvPr/>
        </p:nvSpPr>
        <p:spPr>
          <a:xfrm>
            <a:off x="3894537" y="5128557"/>
            <a:ext cx="1347742" cy="7837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CBD22E9-0CB2-91E2-E347-07A7EC5B357C}"/>
              </a:ext>
            </a:extLst>
          </p:cNvPr>
          <p:cNvSpPr txBox="1"/>
          <p:nvPr/>
        </p:nvSpPr>
        <p:spPr>
          <a:xfrm>
            <a:off x="3051400" y="5258833"/>
            <a:ext cx="569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endParaRPr lang="ja-JP" altLang="en-US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A81ACC5-5E44-800B-9144-626D8EBCB9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47391" y="1094299"/>
            <a:ext cx="3471169" cy="778951"/>
          </a:xfrm>
          <a:prstGeom prst="wedgeRoundRectCallout">
            <a:avLst>
              <a:gd name="adj1" fmla="val -54848"/>
              <a:gd name="adj2" fmla="val -38933"/>
              <a:gd name="adj3" fmla="val 16667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🧑「こういう名前の変数を</a:t>
            </a:r>
            <a:br>
              <a:rPr kumimoji="1" lang="en-US" altLang="ja-JP" dirty="0"/>
            </a:br>
            <a:r>
              <a:rPr kumimoji="1" lang="ja-JP" altLang="en-US" dirty="0"/>
              <a:t>　　 作りました！」</a:t>
            </a:r>
          </a:p>
        </p:txBody>
      </p:sp>
    </p:spTree>
    <p:extLst>
      <p:ext uri="{BB962C8B-B14F-4D97-AF65-F5344CB8AC3E}">
        <p14:creationId xmlns:p14="http://schemas.microsoft.com/office/powerpoint/2010/main" val="28816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頭が赤い魚を食べる猫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2023-12-22T02:18:20Z</dcterms:created>
  <dcterms:modified xsi:type="dcterms:W3CDTF">2024-01-17T01:03:31Z</dcterms:modified>
</cp:coreProperties>
</file>