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6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7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E86D04F2-38B4-BC59-4D76-BDFA7BFEF24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15EA1AA-44AE-C3BB-1124-B09ECA7498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543F7-97BF-4C7A-9589-6C19D8A0DBC7}" type="datetimeFigureOut">
              <a:rPr kumimoji="1" lang="ja-JP" altLang="en-US" smtClean="0"/>
              <a:t>2024/2/28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D6F527D-24D8-4149-4B1B-B377B8B3FC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6A009A8-B1E6-E5DD-BA92-F1FE91CBCA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AE657-440F-45F6-8749-0BCD355AE1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477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デフォル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41B3A64-A85D-74E8-2607-132B8A607046}"/>
              </a:ext>
            </a:extLst>
          </p:cNvPr>
          <p:cNvSpPr txBox="1"/>
          <p:nvPr userDrawn="1"/>
        </p:nvSpPr>
        <p:spPr>
          <a:xfrm>
            <a:off x="838199" y="173298"/>
            <a:ext cx="9574531" cy="76944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ja-JP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Light" panose="020F0302020204030204"/>
                <a:ea typeface="游ゴシック Light" panose="020B0300000000000000" pitchFamily="50" charset="-128"/>
                <a:cs typeface="+mj-cs"/>
              </a:rPr>
              <a:t>モジュールに分けよう</a:t>
            </a:r>
            <a:endParaRPr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A4C544A-58FC-78A3-A615-52035B1303B7}"/>
              </a:ext>
            </a:extLst>
          </p:cNvPr>
          <p:cNvSpPr txBox="1"/>
          <p:nvPr userDrawn="1"/>
        </p:nvSpPr>
        <p:spPr>
          <a:xfrm>
            <a:off x="838199" y="913489"/>
            <a:ext cx="9437017" cy="37234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CCP/CRP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を理解するための演習問題 </a:t>
            </a:r>
            <a:endParaRPr kumimoji="1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5C4F02E-263C-4642-1325-C318EAF95C96}"/>
              </a:ext>
            </a:extLst>
          </p:cNvPr>
          <p:cNvSpPr txBox="1"/>
          <p:nvPr userDrawn="1"/>
        </p:nvSpPr>
        <p:spPr>
          <a:xfrm>
            <a:off x="2754983" y="6485654"/>
            <a:ext cx="9437017" cy="37234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R="0" lvl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余裕があれば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…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分けたグループをフォルダに見立てて名前を付けてみよう</a:t>
            </a:r>
            <a:endParaRPr kumimoji="1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566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021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解答例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728F9AA-969D-9A9B-C1C5-823EE2893BA8}"/>
              </a:ext>
            </a:extLst>
          </p:cNvPr>
          <p:cNvSpPr txBox="1"/>
          <p:nvPr userDrawn="1"/>
        </p:nvSpPr>
        <p:spPr>
          <a:xfrm>
            <a:off x="838199" y="173298"/>
            <a:ext cx="9574531" cy="76944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ja-JP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Light" panose="020F0302020204030204"/>
                <a:ea typeface="游ゴシック Light" panose="020B0300000000000000" pitchFamily="50" charset="-128"/>
                <a:cs typeface="+mj-cs"/>
              </a:rPr>
              <a:t>モジュールに分けよう</a:t>
            </a:r>
            <a:endParaRPr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E6E3624-AEE2-E33B-2B05-77B843C9DE15}"/>
              </a:ext>
            </a:extLst>
          </p:cNvPr>
          <p:cNvSpPr txBox="1"/>
          <p:nvPr userDrawn="1"/>
        </p:nvSpPr>
        <p:spPr>
          <a:xfrm>
            <a:off x="838199" y="913489"/>
            <a:ext cx="9437017" cy="37234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CCP/CRP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を理解するための演習問題 </a:t>
            </a:r>
            <a:endParaRPr kumimoji="1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0069AAB-0099-7EAC-7F33-8EAFFA0C5B19}"/>
              </a:ext>
            </a:extLst>
          </p:cNvPr>
          <p:cNvSpPr txBox="1"/>
          <p:nvPr userDrawn="1"/>
        </p:nvSpPr>
        <p:spPr>
          <a:xfrm>
            <a:off x="2754983" y="6485654"/>
            <a:ext cx="9437017" cy="37234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R="0" lvl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余裕があれば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…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分けたグループをフォルダに見立てて名前を付けてみよう</a:t>
            </a:r>
            <a:endParaRPr kumimoji="1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E9BE37A-1C1A-55FC-34D3-100C98AF8666}"/>
              </a:ext>
            </a:extLst>
          </p:cNvPr>
          <p:cNvSpPr txBox="1"/>
          <p:nvPr userDrawn="1"/>
        </p:nvSpPr>
        <p:spPr>
          <a:xfrm>
            <a:off x="0" y="0"/>
            <a:ext cx="2672080" cy="58477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>
                <a:solidFill>
                  <a:schemeClr val="bg1">
                    <a:lumMod val="95000"/>
                  </a:schemeClr>
                </a:solidFill>
              </a:rPr>
              <a:t>解答例</a:t>
            </a: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8F3B27BA-A184-0DE4-480E-A10248DE9359}"/>
              </a:ext>
            </a:extLst>
          </p:cNvPr>
          <p:cNvSpPr/>
          <p:nvPr userDrawn="1"/>
        </p:nvSpPr>
        <p:spPr>
          <a:xfrm>
            <a:off x="6306963" y="4561415"/>
            <a:ext cx="4105767" cy="1738867"/>
          </a:xfrm>
          <a:prstGeom prst="roundRect">
            <a:avLst>
              <a:gd name="adj" fmla="val 8423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kumimoji="1" lang="en-US" altLang="ja-JP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DetailView</a:t>
            </a:r>
            <a:endParaRPr kumimoji="1" lang="ja-JP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949416EC-0A7F-8AD4-E07B-75F6B61C2EC7}"/>
              </a:ext>
            </a:extLst>
          </p:cNvPr>
          <p:cNvSpPr/>
          <p:nvPr userDrawn="1"/>
        </p:nvSpPr>
        <p:spPr>
          <a:xfrm>
            <a:off x="6306963" y="2550493"/>
            <a:ext cx="4105767" cy="1738867"/>
          </a:xfrm>
          <a:prstGeom prst="roundRect">
            <a:avLst>
              <a:gd name="adj" fmla="val 8423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kumimoji="1" lang="en-US" altLang="ja-JP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MainView</a:t>
            </a:r>
            <a:endParaRPr kumimoji="1" lang="ja-JP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537E8CA1-6FB8-6771-E1DC-26BFDD3F6BE0}"/>
              </a:ext>
            </a:extLst>
          </p:cNvPr>
          <p:cNvSpPr/>
          <p:nvPr userDrawn="1"/>
        </p:nvSpPr>
        <p:spPr>
          <a:xfrm>
            <a:off x="6306963" y="1509604"/>
            <a:ext cx="4105767" cy="836341"/>
          </a:xfrm>
          <a:prstGeom prst="roundRect">
            <a:avLst>
              <a:gd name="adj" fmla="val 8423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kumimoji="1" lang="en-US" altLang="ja-JP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Router</a:t>
            </a:r>
            <a:endParaRPr kumimoji="1" lang="ja-JP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B86B43DB-E3DE-9A23-0A63-08047143F242}"/>
              </a:ext>
            </a:extLst>
          </p:cNvPr>
          <p:cNvSpPr/>
          <p:nvPr userDrawn="1"/>
        </p:nvSpPr>
        <p:spPr>
          <a:xfrm>
            <a:off x="1360065" y="3128630"/>
            <a:ext cx="3842415" cy="2903404"/>
          </a:xfrm>
          <a:prstGeom prst="roundRect">
            <a:avLst>
              <a:gd name="adj" fmla="val 6323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kumimoji="1" lang="en-US" altLang="ja-JP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</a:t>
            </a:r>
            <a:endParaRPr kumimoji="1" lang="ja-JP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8CF95B56-1034-7E65-2200-98489C78EFCA}"/>
              </a:ext>
            </a:extLst>
          </p:cNvPr>
          <p:cNvSpPr/>
          <p:nvPr userDrawn="1"/>
        </p:nvSpPr>
        <p:spPr>
          <a:xfrm>
            <a:off x="1347111" y="1614549"/>
            <a:ext cx="3855369" cy="1292024"/>
          </a:xfrm>
          <a:prstGeom prst="roundRect">
            <a:avLst>
              <a:gd name="adj" fmla="val 8423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kumimoji="1" lang="en-US" altLang="ja-JP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</a:t>
            </a:r>
            <a:endParaRPr kumimoji="1" lang="ja-JP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8DB9793-011E-B87A-012C-7E91B16095A0}"/>
              </a:ext>
            </a:extLst>
          </p:cNvPr>
          <p:cNvSpPr txBox="1"/>
          <p:nvPr userDrawn="1"/>
        </p:nvSpPr>
        <p:spPr>
          <a:xfrm>
            <a:off x="2451594" y="2318630"/>
            <a:ext cx="2520000" cy="4224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 algn="ctr"/>
            <a:r>
              <a:rPr lang="en-US" altLang="ja-JP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AppContent</a:t>
            </a:r>
            <a:endParaRPr lang="en-US" altLang="ja-JP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B7396A8-71E2-E66B-ECF1-8E9CA367E589}"/>
              </a:ext>
            </a:extLst>
          </p:cNvPr>
          <p:cNvSpPr txBox="1"/>
          <p:nvPr userDrawn="1"/>
        </p:nvSpPr>
        <p:spPr>
          <a:xfrm>
            <a:off x="2451594" y="1838156"/>
            <a:ext cx="2520000" cy="4224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 algn="ctr"/>
            <a:r>
              <a:rPr lang="en-US" altLang="ja-JP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AppDelegate</a:t>
            </a:r>
            <a:endParaRPr lang="en-US" altLang="ja-JP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F8EBD0EA-5EB5-E09F-ACB3-01DBC025914F}"/>
              </a:ext>
            </a:extLst>
          </p:cNvPr>
          <p:cNvGrpSpPr/>
          <p:nvPr userDrawn="1"/>
        </p:nvGrpSpPr>
        <p:grpSpPr>
          <a:xfrm>
            <a:off x="2451594" y="3455950"/>
            <a:ext cx="2520000" cy="2328644"/>
            <a:chOff x="5354820" y="1778891"/>
            <a:chExt cx="2520000" cy="2328644"/>
          </a:xfrm>
        </p:grpSpPr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D000F664-39BF-6A06-BB47-B45B73DFEBBF}"/>
                </a:ext>
              </a:extLst>
            </p:cNvPr>
            <p:cNvSpPr txBox="1"/>
            <p:nvPr userDrawn="1"/>
          </p:nvSpPr>
          <p:spPr>
            <a:xfrm>
              <a:off x="5354820" y="2259365"/>
              <a:ext cx="2520000" cy="42240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tIns="72000" bIns="72000">
              <a:spAutoFit/>
            </a:bodyPr>
            <a:lstStyle/>
            <a:p>
              <a:pPr algn="ctr"/>
              <a:r>
                <a:rPr lang="en-US" altLang="ja-JP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GitHubSearcher</a:t>
              </a:r>
              <a:endParaRPr lang="en-US" altLang="ja-JP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3F63CB79-D0AA-F169-2194-7420DAEDAE90}"/>
                </a:ext>
              </a:extLst>
            </p:cNvPr>
            <p:cNvSpPr txBox="1"/>
            <p:nvPr userDrawn="1"/>
          </p:nvSpPr>
          <p:spPr>
            <a:xfrm>
              <a:off x="5354820" y="1778891"/>
              <a:ext cx="2520000" cy="42240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tIns="72000" bIns="72000">
              <a:spAutoFit/>
            </a:bodyPr>
            <a:lstStyle/>
            <a:p>
              <a:pPr algn="ctr"/>
              <a:r>
                <a:rPr lang="en-US" altLang="ja-JP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GitHubAPIClient</a:t>
              </a:r>
              <a:endParaRPr lang="en-US" altLang="ja-JP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73AB16C8-C216-383F-5AD1-84BA928DC49E}"/>
                </a:ext>
              </a:extLst>
            </p:cNvPr>
            <p:cNvSpPr txBox="1"/>
            <p:nvPr userDrawn="1"/>
          </p:nvSpPr>
          <p:spPr>
            <a:xfrm>
              <a:off x="5354820" y="2729096"/>
              <a:ext cx="2520000" cy="42240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tIns="72000" bIns="72000">
              <a:spAutoFit/>
            </a:bodyPr>
            <a:lstStyle/>
            <a:p>
              <a:pPr algn="ctr"/>
              <a:r>
                <a:rPr lang="en-US" altLang="ja-JP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GitHubRepository</a:t>
              </a:r>
              <a:endParaRPr lang="en-US" altLang="ja-JP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C925E873-306E-9C37-3601-85B909629927}"/>
                </a:ext>
              </a:extLst>
            </p:cNvPr>
            <p:cNvSpPr txBox="1"/>
            <p:nvPr userDrawn="1"/>
          </p:nvSpPr>
          <p:spPr>
            <a:xfrm>
              <a:off x="5354820" y="3685130"/>
              <a:ext cx="2520000" cy="42240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tIns="72000" bIns="72000">
              <a:spAutoFit/>
            </a:bodyPr>
            <a:lstStyle/>
            <a:p>
              <a:pPr algn="ctr"/>
              <a:r>
                <a:rPr lang="en-US" altLang="ja-JP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ImageCache</a:t>
              </a:r>
              <a:endParaRPr lang="en-US" altLang="ja-JP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85C17B96-D180-19FB-0D4F-DA037D686D3B}"/>
                </a:ext>
              </a:extLst>
            </p:cNvPr>
            <p:cNvSpPr txBox="1"/>
            <p:nvPr userDrawn="1"/>
          </p:nvSpPr>
          <p:spPr>
            <a:xfrm>
              <a:off x="5354820" y="3204595"/>
              <a:ext cx="2520000" cy="42240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tIns="72000" bIns="72000">
              <a:spAutoFit/>
            </a:bodyPr>
            <a:lstStyle/>
            <a:p>
              <a:pPr algn="ctr"/>
              <a:r>
                <a:rPr lang="en-US" altLang="ja-JP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ImageDownloader</a:t>
              </a:r>
              <a:endParaRPr lang="en-US" altLang="ja-JP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1FE375B-97C2-715B-A64D-0BBB86F56CF2}"/>
              </a:ext>
            </a:extLst>
          </p:cNvPr>
          <p:cNvSpPr txBox="1"/>
          <p:nvPr userDrawn="1"/>
        </p:nvSpPr>
        <p:spPr>
          <a:xfrm>
            <a:off x="7525540" y="1776416"/>
            <a:ext cx="2520000" cy="4224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 algn="ctr"/>
            <a:r>
              <a:rPr lang="en-US" altLang="ja-JP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NavigationRouter</a:t>
            </a:r>
            <a:endParaRPr lang="en-US" altLang="ja-JP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EE9DC471-C743-119A-AE36-C9C5D91E08A7}"/>
              </a:ext>
            </a:extLst>
          </p:cNvPr>
          <p:cNvGrpSpPr/>
          <p:nvPr userDrawn="1"/>
        </p:nvGrpSpPr>
        <p:grpSpPr>
          <a:xfrm>
            <a:off x="7643675" y="2717528"/>
            <a:ext cx="2520000" cy="1403496"/>
            <a:chOff x="8323392" y="2470567"/>
            <a:chExt cx="2520000" cy="1403496"/>
          </a:xfrm>
        </p:grpSpPr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BEA36C57-55CA-CCEC-A729-CA3F9C412E00}"/>
                </a:ext>
              </a:extLst>
            </p:cNvPr>
            <p:cNvSpPr txBox="1"/>
            <p:nvPr userDrawn="1"/>
          </p:nvSpPr>
          <p:spPr>
            <a:xfrm>
              <a:off x="8323392" y="2961764"/>
              <a:ext cx="2520000" cy="42240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tIns="72000" bIns="72000">
              <a:spAutoFit/>
            </a:bodyPr>
            <a:lstStyle/>
            <a:p>
              <a:pPr algn="ctr"/>
              <a:r>
                <a:rPr lang="en-US" altLang="ja-JP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MainPresenter</a:t>
              </a:r>
              <a:endParaRPr lang="en-US" altLang="ja-JP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9C2B2DFA-C7BA-331F-7307-5A3A637F7919}"/>
                </a:ext>
              </a:extLst>
            </p:cNvPr>
            <p:cNvSpPr txBox="1"/>
            <p:nvPr userDrawn="1"/>
          </p:nvSpPr>
          <p:spPr>
            <a:xfrm>
              <a:off x="8323392" y="2470567"/>
              <a:ext cx="2520000" cy="42240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tIns="72000" bIns="72000">
              <a:spAutoFit/>
            </a:bodyPr>
            <a:lstStyle/>
            <a:p>
              <a:pPr algn="ctr"/>
              <a:r>
                <a:rPr lang="en-US" altLang="ja-JP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MainView</a:t>
              </a:r>
              <a:endParaRPr lang="en-US" altLang="ja-JP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2192DEAB-0B49-4F2D-A073-B9B45108CCD1}"/>
                </a:ext>
              </a:extLst>
            </p:cNvPr>
            <p:cNvSpPr txBox="1"/>
            <p:nvPr userDrawn="1"/>
          </p:nvSpPr>
          <p:spPr>
            <a:xfrm>
              <a:off x="8323392" y="3451658"/>
              <a:ext cx="2520000" cy="42240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tIns="72000" bIns="72000">
              <a:spAutoFit/>
            </a:bodyPr>
            <a:lstStyle/>
            <a:p>
              <a:pPr algn="ctr"/>
              <a:r>
                <a:rPr lang="en-US" altLang="ja-JP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MainContent</a:t>
              </a:r>
              <a:endParaRPr lang="en-US" altLang="ja-JP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80EEF975-9CBD-4526-3C9F-D971FE59CD46}"/>
              </a:ext>
            </a:extLst>
          </p:cNvPr>
          <p:cNvGrpSpPr/>
          <p:nvPr userDrawn="1"/>
        </p:nvGrpSpPr>
        <p:grpSpPr>
          <a:xfrm>
            <a:off x="7643675" y="4730367"/>
            <a:ext cx="2520000" cy="1412191"/>
            <a:chOff x="8323392" y="3936885"/>
            <a:chExt cx="2520000" cy="1412191"/>
          </a:xfrm>
        </p:grpSpPr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BBE363ED-F6DF-4CF5-9FA7-405E2889F5F4}"/>
                </a:ext>
              </a:extLst>
            </p:cNvPr>
            <p:cNvSpPr txBox="1"/>
            <p:nvPr userDrawn="1"/>
          </p:nvSpPr>
          <p:spPr>
            <a:xfrm>
              <a:off x="8323392" y="4926671"/>
              <a:ext cx="2520000" cy="42240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tIns="72000" bIns="72000">
              <a:spAutoFit/>
            </a:bodyPr>
            <a:lstStyle/>
            <a:p>
              <a:pPr algn="ctr"/>
              <a:r>
                <a:rPr lang="en-US" altLang="ja-JP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DetailContent</a:t>
              </a:r>
              <a:endParaRPr lang="en-US" altLang="ja-JP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D86D1282-F880-F7C7-AC7B-EB017DC77933}"/>
                </a:ext>
              </a:extLst>
            </p:cNvPr>
            <p:cNvSpPr txBox="1"/>
            <p:nvPr userDrawn="1"/>
          </p:nvSpPr>
          <p:spPr>
            <a:xfrm>
              <a:off x="8323392" y="3936885"/>
              <a:ext cx="2520000" cy="42240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tIns="72000" bIns="72000">
              <a:spAutoFit/>
            </a:bodyPr>
            <a:lstStyle/>
            <a:p>
              <a:pPr algn="ctr"/>
              <a:r>
                <a:rPr lang="en-US" altLang="ja-JP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DetailView</a:t>
              </a:r>
              <a:endParaRPr lang="en-US" altLang="ja-JP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51F55991-D96F-1AE9-3981-D09FD03644CD}"/>
                </a:ext>
              </a:extLst>
            </p:cNvPr>
            <p:cNvSpPr txBox="1"/>
            <p:nvPr userDrawn="1"/>
          </p:nvSpPr>
          <p:spPr>
            <a:xfrm>
              <a:off x="8323392" y="4431778"/>
              <a:ext cx="2520000" cy="42240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tIns="72000" bIns="72000">
              <a:spAutoFit/>
            </a:bodyPr>
            <a:lstStyle/>
            <a:p>
              <a:pPr algn="ctr"/>
              <a:r>
                <a:rPr lang="en-US" altLang="ja-JP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DetailViewPresenter</a:t>
              </a:r>
              <a:endParaRPr lang="ja-JP" altLang="en-US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6454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解答例２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728F9AA-969D-9A9B-C1C5-823EE2893BA8}"/>
              </a:ext>
            </a:extLst>
          </p:cNvPr>
          <p:cNvSpPr txBox="1"/>
          <p:nvPr userDrawn="1"/>
        </p:nvSpPr>
        <p:spPr>
          <a:xfrm>
            <a:off x="838199" y="173298"/>
            <a:ext cx="9574531" cy="76944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ja-JP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Light" panose="020F0302020204030204"/>
                <a:ea typeface="游ゴシック Light" panose="020B0300000000000000" pitchFamily="50" charset="-128"/>
                <a:cs typeface="+mj-cs"/>
              </a:rPr>
              <a:t>モジュールに分けよう</a:t>
            </a:r>
            <a:endParaRPr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E6E3624-AEE2-E33B-2B05-77B843C9DE15}"/>
              </a:ext>
            </a:extLst>
          </p:cNvPr>
          <p:cNvSpPr txBox="1"/>
          <p:nvPr userDrawn="1"/>
        </p:nvSpPr>
        <p:spPr>
          <a:xfrm>
            <a:off x="838199" y="913489"/>
            <a:ext cx="9437017" cy="37234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CCP/CRP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を理解するための演習問題 </a:t>
            </a:r>
            <a:endParaRPr kumimoji="1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9EF2758B-646E-60BD-F22A-9D3BB19FAD8F}"/>
              </a:ext>
            </a:extLst>
          </p:cNvPr>
          <p:cNvSpPr/>
          <p:nvPr userDrawn="1"/>
        </p:nvSpPr>
        <p:spPr>
          <a:xfrm>
            <a:off x="5425441" y="1271452"/>
            <a:ext cx="6132576" cy="5178115"/>
          </a:xfrm>
          <a:prstGeom prst="roundRect">
            <a:avLst>
              <a:gd name="adj" fmla="val 3213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kumimoji="1" lang="en-US" altLang="ja-JP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</a:t>
            </a:r>
            <a:endParaRPr kumimoji="1" lang="ja-JP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0069AAB-0099-7EAC-7F33-8EAFFA0C5B19}"/>
              </a:ext>
            </a:extLst>
          </p:cNvPr>
          <p:cNvSpPr txBox="1"/>
          <p:nvPr userDrawn="1"/>
        </p:nvSpPr>
        <p:spPr>
          <a:xfrm>
            <a:off x="2754983" y="6485654"/>
            <a:ext cx="9437017" cy="37234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R="0" lvl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余裕があれば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…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分けたグループをフォルダに見立てて名前を付けてみよう</a:t>
            </a:r>
            <a:endParaRPr kumimoji="1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E9BE37A-1C1A-55FC-34D3-100C98AF8666}"/>
              </a:ext>
            </a:extLst>
          </p:cNvPr>
          <p:cNvSpPr txBox="1"/>
          <p:nvPr userDrawn="1"/>
        </p:nvSpPr>
        <p:spPr>
          <a:xfrm>
            <a:off x="0" y="0"/>
            <a:ext cx="2672080" cy="58477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 dirty="0">
                <a:solidFill>
                  <a:schemeClr val="bg1">
                    <a:lumMod val="95000"/>
                  </a:schemeClr>
                </a:solidFill>
              </a:rPr>
              <a:t>別解答例</a:t>
            </a: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8F3B27BA-A184-0DE4-480E-A10248DE9359}"/>
              </a:ext>
            </a:extLst>
          </p:cNvPr>
          <p:cNvSpPr/>
          <p:nvPr userDrawn="1"/>
        </p:nvSpPr>
        <p:spPr>
          <a:xfrm>
            <a:off x="5742433" y="4561415"/>
            <a:ext cx="5609082" cy="1738867"/>
          </a:xfrm>
          <a:prstGeom prst="roundRect">
            <a:avLst>
              <a:gd name="adj" fmla="val 8423"/>
            </a:avLst>
          </a:prstGeom>
          <a:solidFill>
            <a:schemeClr val="bg1">
              <a:lumMod val="85000"/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kumimoji="1" lang="en-US" altLang="ja-JP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Detail</a:t>
            </a:r>
            <a:endParaRPr kumimoji="1" lang="ja-JP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949416EC-0A7F-8AD4-E07B-75F6B61C2EC7}"/>
              </a:ext>
            </a:extLst>
          </p:cNvPr>
          <p:cNvSpPr/>
          <p:nvPr userDrawn="1"/>
        </p:nvSpPr>
        <p:spPr>
          <a:xfrm>
            <a:off x="7245747" y="2496362"/>
            <a:ext cx="4105767" cy="1738867"/>
          </a:xfrm>
          <a:prstGeom prst="roundRect">
            <a:avLst>
              <a:gd name="adj" fmla="val 8423"/>
            </a:avLst>
          </a:prstGeom>
          <a:solidFill>
            <a:schemeClr val="bg1">
              <a:lumMod val="85000"/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kumimoji="1" lang="en-US" altLang="ja-JP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</a:t>
            </a:r>
            <a:endParaRPr kumimoji="1" lang="ja-JP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537E8CA1-6FB8-6771-E1DC-26BFDD3F6BE0}"/>
              </a:ext>
            </a:extLst>
          </p:cNvPr>
          <p:cNvSpPr/>
          <p:nvPr userDrawn="1"/>
        </p:nvSpPr>
        <p:spPr>
          <a:xfrm>
            <a:off x="7245747" y="1518933"/>
            <a:ext cx="4105767" cy="651243"/>
          </a:xfrm>
          <a:prstGeom prst="roundRect">
            <a:avLst>
              <a:gd name="adj" fmla="val 8423"/>
            </a:avLst>
          </a:prstGeom>
          <a:solidFill>
            <a:schemeClr val="bg1">
              <a:lumMod val="85000"/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kumimoji="1" lang="en-US" altLang="ja-JP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Router</a:t>
            </a:r>
            <a:endParaRPr kumimoji="1" lang="ja-JP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B86B43DB-E3DE-9A23-0A63-08047143F242}"/>
              </a:ext>
            </a:extLst>
          </p:cNvPr>
          <p:cNvSpPr/>
          <p:nvPr userDrawn="1"/>
        </p:nvSpPr>
        <p:spPr>
          <a:xfrm>
            <a:off x="838199" y="2743703"/>
            <a:ext cx="3842415" cy="1904768"/>
          </a:xfrm>
          <a:prstGeom prst="roundRect">
            <a:avLst>
              <a:gd name="adj" fmla="val 6323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kumimoji="1" lang="en-US" altLang="ja-JP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</a:t>
            </a:r>
            <a:endParaRPr kumimoji="1" lang="ja-JP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8CF95B56-1034-7E65-2200-98489C78EFCA}"/>
              </a:ext>
            </a:extLst>
          </p:cNvPr>
          <p:cNvSpPr/>
          <p:nvPr userDrawn="1"/>
        </p:nvSpPr>
        <p:spPr>
          <a:xfrm>
            <a:off x="838199" y="1271452"/>
            <a:ext cx="3855369" cy="1292024"/>
          </a:xfrm>
          <a:prstGeom prst="roundRect">
            <a:avLst>
              <a:gd name="adj" fmla="val 8423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kumimoji="1" lang="en-US" altLang="ja-JP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</a:t>
            </a:r>
            <a:endParaRPr kumimoji="1" lang="ja-JP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8DB9793-011E-B87A-012C-7E91B16095A0}"/>
              </a:ext>
            </a:extLst>
          </p:cNvPr>
          <p:cNvSpPr txBox="1"/>
          <p:nvPr userDrawn="1"/>
        </p:nvSpPr>
        <p:spPr>
          <a:xfrm>
            <a:off x="1942682" y="1975533"/>
            <a:ext cx="2520000" cy="4224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 algn="ctr"/>
            <a:r>
              <a:rPr lang="en-US" altLang="ja-JP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AppContent</a:t>
            </a:r>
            <a:endParaRPr lang="en-US" altLang="ja-JP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B7396A8-71E2-E66B-ECF1-8E9CA367E589}"/>
              </a:ext>
            </a:extLst>
          </p:cNvPr>
          <p:cNvSpPr txBox="1"/>
          <p:nvPr userDrawn="1"/>
        </p:nvSpPr>
        <p:spPr>
          <a:xfrm>
            <a:off x="1942682" y="1495059"/>
            <a:ext cx="2520000" cy="4224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 algn="ctr"/>
            <a:r>
              <a:rPr lang="en-US" altLang="ja-JP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AppDelegate</a:t>
            </a:r>
            <a:endParaRPr lang="en-US" altLang="ja-JP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F8EBD0EA-5EB5-E09F-ACB3-01DBC025914F}"/>
              </a:ext>
            </a:extLst>
          </p:cNvPr>
          <p:cNvGrpSpPr/>
          <p:nvPr userDrawn="1"/>
        </p:nvGrpSpPr>
        <p:grpSpPr>
          <a:xfrm>
            <a:off x="1929728" y="3071023"/>
            <a:ext cx="2520000" cy="1372610"/>
            <a:chOff x="5354820" y="1778891"/>
            <a:chExt cx="2520000" cy="1372610"/>
          </a:xfrm>
        </p:grpSpPr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D000F664-39BF-6A06-BB47-B45B73DFEBBF}"/>
                </a:ext>
              </a:extLst>
            </p:cNvPr>
            <p:cNvSpPr txBox="1"/>
            <p:nvPr userDrawn="1"/>
          </p:nvSpPr>
          <p:spPr>
            <a:xfrm>
              <a:off x="5354820" y="2259365"/>
              <a:ext cx="2520000" cy="42240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tIns="72000" bIns="72000">
              <a:spAutoFit/>
            </a:bodyPr>
            <a:lstStyle/>
            <a:p>
              <a:pPr algn="ctr"/>
              <a:r>
                <a:rPr lang="en-US" altLang="ja-JP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GitHubSearcher</a:t>
              </a:r>
              <a:endParaRPr lang="en-US" altLang="ja-JP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3F63CB79-D0AA-F169-2194-7420DAEDAE90}"/>
                </a:ext>
              </a:extLst>
            </p:cNvPr>
            <p:cNvSpPr txBox="1"/>
            <p:nvPr userDrawn="1"/>
          </p:nvSpPr>
          <p:spPr>
            <a:xfrm>
              <a:off x="5354820" y="1778891"/>
              <a:ext cx="2520000" cy="42240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tIns="72000" bIns="72000">
              <a:spAutoFit/>
            </a:bodyPr>
            <a:lstStyle/>
            <a:p>
              <a:pPr algn="ctr"/>
              <a:r>
                <a:rPr lang="en-US" altLang="ja-JP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GitHubAPIClient</a:t>
              </a:r>
              <a:endParaRPr lang="en-US" altLang="ja-JP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73AB16C8-C216-383F-5AD1-84BA928DC49E}"/>
                </a:ext>
              </a:extLst>
            </p:cNvPr>
            <p:cNvSpPr txBox="1"/>
            <p:nvPr userDrawn="1"/>
          </p:nvSpPr>
          <p:spPr>
            <a:xfrm>
              <a:off x="5354820" y="2729096"/>
              <a:ext cx="2520000" cy="42240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tIns="72000" bIns="72000">
              <a:spAutoFit/>
            </a:bodyPr>
            <a:lstStyle/>
            <a:p>
              <a:pPr algn="ctr"/>
              <a:r>
                <a:rPr lang="en-US" altLang="ja-JP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GitHubRepository</a:t>
              </a:r>
              <a:endParaRPr lang="en-US" altLang="ja-JP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1FE375B-97C2-715B-A64D-0BBB86F56CF2}"/>
              </a:ext>
            </a:extLst>
          </p:cNvPr>
          <p:cNvSpPr txBox="1"/>
          <p:nvPr userDrawn="1"/>
        </p:nvSpPr>
        <p:spPr>
          <a:xfrm>
            <a:off x="8582459" y="1659153"/>
            <a:ext cx="2520000" cy="4224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 algn="ctr"/>
            <a:r>
              <a:rPr lang="en-US" altLang="ja-JP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NavigationRouter</a:t>
            </a:r>
            <a:endParaRPr lang="en-US" altLang="ja-JP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EE9DC471-C743-119A-AE36-C9C5D91E08A7}"/>
              </a:ext>
            </a:extLst>
          </p:cNvPr>
          <p:cNvGrpSpPr/>
          <p:nvPr userDrawn="1"/>
        </p:nvGrpSpPr>
        <p:grpSpPr>
          <a:xfrm>
            <a:off x="8582459" y="2663397"/>
            <a:ext cx="2520000" cy="1403496"/>
            <a:chOff x="8323392" y="2470567"/>
            <a:chExt cx="2520000" cy="1403496"/>
          </a:xfrm>
        </p:grpSpPr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BEA36C57-55CA-CCEC-A729-CA3F9C412E00}"/>
                </a:ext>
              </a:extLst>
            </p:cNvPr>
            <p:cNvSpPr txBox="1"/>
            <p:nvPr userDrawn="1"/>
          </p:nvSpPr>
          <p:spPr>
            <a:xfrm>
              <a:off x="8323392" y="2961764"/>
              <a:ext cx="2520000" cy="42240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tIns="72000" bIns="72000">
              <a:spAutoFit/>
            </a:bodyPr>
            <a:lstStyle/>
            <a:p>
              <a:pPr algn="ctr"/>
              <a:r>
                <a:rPr lang="en-US" altLang="ja-JP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MainPresenter</a:t>
              </a:r>
              <a:endParaRPr lang="en-US" altLang="ja-JP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9C2B2DFA-C7BA-331F-7307-5A3A637F7919}"/>
                </a:ext>
              </a:extLst>
            </p:cNvPr>
            <p:cNvSpPr txBox="1"/>
            <p:nvPr userDrawn="1"/>
          </p:nvSpPr>
          <p:spPr>
            <a:xfrm>
              <a:off x="8323392" y="2470567"/>
              <a:ext cx="2520000" cy="42240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tIns="72000" bIns="72000">
              <a:spAutoFit/>
            </a:bodyPr>
            <a:lstStyle/>
            <a:p>
              <a:pPr algn="ctr"/>
              <a:r>
                <a:rPr lang="en-US" altLang="ja-JP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MainView</a:t>
              </a:r>
              <a:endParaRPr lang="en-US" altLang="ja-JP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2192DEAB-0B49-4F2D-A073-B9B45108CCD1}"/>
                </a:ext>
              </a:extLst>
            </p:cNvPr>
            <p:cNvSpPr txBox="1"/>
            <p:nvPr userDrawn="1"/>
          </p:nvSpPr>
          <p:spPr>
            <a:xfrm>
              <a:off x="8323392" y="3451658"/>
              <a:ext cx="2520000" cy="42240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tIns="72000" bIns="72000">
              <a:spAutoFit/>
            </a:bodyPr>
            <a:lstStyle/>
            <a:p>
              <a:pPr algn="ctr"/>
              <a:r>
                <a:rPr lang="en-US" altLang="ja-JP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MainContent</a:t>
              </a:r>
              <a:endParaRPr lang="en-US" altLang="ja-JP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80EEF975-9CBD-4526-3C9F-D971FE59CD46}"/>
              </a:ext>
            </a:extLst>
          </p:cNvPr>
          <p:cNvGrpSpPr/>
          <p:nvPr userDrawn="1"/>
        </p:nvGrpSpPr>
        <p:grpSpPr>
          <a:xfrm>
            <a:off x="8582459" y="4730367"/>
            <a:ext cx="2520000" cy="1412191"/>
            <a:chOff x="8323392" y="3936885"/>
            <a:chExt cx="2520000" cy="1412191"/>
          </a:xfrm>
        </p:grpSpPr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BBE363ED-F6DF-4CF5-9FA7-405E2889F5F4}"/>
                </a:ext>
              </a:extLst>
            </p:cNvPr>
            <p:cNvSpPr txBox="1"/>
            <p:nvPr userDrawn="1"/>
          </p:nvSpPr>
          <p:spPr>
            <a:xfrm>
              <a:off x="8323392" y="4926671"/>
              <a:ext cx="2520000" cy="42240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tIns="72000" bIns="72000">
              <a:spAutoFit/>
            </a:bodyPr>
            <a:lstStyle/>
            <a:p>
              <a:pPr algn="ctr"/>
              <a:r>
                <a:rPr lang="en-US" altLang="ja-JP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DetailContent</a:t>
              </a:r>
              <a:endParaRPr lang="en-US" altLang="ja-JP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D86D1282-F880-F7C7-AC7B-EB017DC77933}"/>
                </a:ext>
              </a:extLst>
            </p:cNvPr>
            <p:cNvSpPr txBox="1"/>
            <p:nvPr userDrawn="1"/>
          </p:nvSpPr>
          <p:spPr>
            <a:xfrm>
              <a:off x="8323392" y="3936885"/>
              <a:ext cx="2520000" cy="42240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tIns="72000" bIns="72000">
              <a:spAutoFit/>
            </a:bodyPr>
            <a:lstStyle/>
            <a:p>
              <a:pPr algn="ctr"/>
              <a:r>
                <a:rPr lang="en-US" altLang="ja-JP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DetailView</a:t>
              </a:r>
              <a:endParaRPr lang="en-US" altLang="ja-JP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51F55991-D96F-1AE9-3981-D09FD03644CD}"/>
                </a:ext>
              </a:extLst>
            </p:cNvPr>
            <p:cNvSpPr txBox="1"/>
            <p:nvPr userDrawn="1"/>
          </p:nvSpPr>
          <p:spPr>
            <a:xfrm>
              <a:off x="8323392" y="4431778"/>
              <a:ext cx="2520000" cy="42240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tIns="72000" bIns="72000">
              <a:spAutoFit/>
            </a:bodyPr>
            <a:lstStyle/>
            <a:p>
              <a:pPr algn="ctr"/>
              <a:r>
                <a:rPr lang="en-US" altLang="ja-JP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DetailViewPresenter</a:t>
              </a:r>
              <a:endParaRPr lang="ja-JP" altLang="en-US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24004B9-8E84-A37B-C033-953C8E6895A1}"/>
              </a:ext>
            </a:extLst>
          </p:cNvPr>
          <p:cNvSpPr txBox="1"/>
          <p:nvPr userDrawn="1"/>
        </p:nvSpPr>
        <p:spPr>
          <a:xfrm>
            <a:off x="5914784" y="5708564"/>
            <a:ext cx="2520000" cy="4224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 algn="ctr"/>
            <a:r>
              <a:rPr lang="en-US" altLang="ja-JP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ImageCache</a:t>
            </a:r>
            <a:endParaRPr lang="en-US" altLang="ja-JP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797FB62-F0A9-E377-2623-8BE6E5C8B0CD}"/>
              </a:ext>
            </a:extLst>
          </p:cNvPr>
          <p:cNvSpPr txBox="1"/>
          <p:nvPr userDrawn="1"/>
        </p:nvSpPr>
        <p:spPr>
          <a:xfrm>
            <a:off x="5914784" y="5228029"/>
            <a:ext cx="2520000" cy="4224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 algn="ctr"/>
            <a:r>
              <a:rPr lang="en-US" altLang="ja-JP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ImageDownloader</a:t>
            </a:r>
            <a:endParaRPr lang="en-US" altLang="ja-JP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12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E7EBB06-6846-4BD7-277E-050209951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4D5AD5-C817-727E-5A87-B4C63820C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9B181D-1958-E468-4DB2-04D898D581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2AA29-409C-4083-BDC1-99425471DC1E}" type="datetimeFigureOut">
              <a:rPr kumimoji="1" lang="ja-JP" altLang="en-US" smtClean="0"/>
              <a:t>2024/2/28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482E73-0435-BB1B-5ADF-133B64AC86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004468-F703-C118-A4E6-4E5BD6AC28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82C7E-8EA5-4FA1-90C8-0763E1FC95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2746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8" r:id="rId3"/>
    <p:sldLayoutId id="214748365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F80E2A9-BFF1-0E77-79B7-1E5070B6BEBA}"/>
              </a:ext>
            </a:extLst>
          </p:cNvPr>
          <p:cNvSpPr txBox="1"/>
          <p:nvPr/>
        </p:nvSpPr>
        <p:spPr>
          <a:xfrm>
            <a:off x="6767193" y="145265"/>
            <a:ext cx="492696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あなたの名前</a:t>
            </a:r>
            <a:r>
              <a:rPr kumimoji="1" lang="ja-JP" altLang="en-US" dirty="0"/>
              <a:t>：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950F944-641D-C971-FB7F-03E19317509F}"/>
              </a:ext>
            </a:extLst>
          </p:cNvPr>
          <p:cNvSpPr txBox="1"/>
          <p:nvPr/>
        </p:nvSpPr>
        <p:spPr>
          <a:xfrm>
            <a:off x="5071022" y="2429009"/>
            <a:ext cx="2520000" cy="4224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 algn="ctr"/>
            <a:r>
              <a:rPr lang="en-US" altLang="ja-JP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AppContent</a:t>
            </a:r>
            <a:endParaRPr lang="en-US" altLang="ja-JP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F6907F2-C793-3E08-23F9-B66E0EC9A986}"/>
              </a:ext>
            </a:extLst>
          </p:cNvPr>
          <p:cNvSpPr txBox="1"/>
          <p:nvPr/>
        </p:nvSpPr>
        <p:spPr>
          <a:xfrm>
            <a:off x="1258855" y="3919288"/>
            <a:ext cx="2520000" cy="4224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 algn="ctr"/>
            <a:r>
              <a:rPr lang="en-US" altLang="ja-JP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AppDelegate</a:t>
            </a:r>
            <a:endParaRPr lang="en-US" altLang="ja-JP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C716ADD-D87E-3DC1-C961-7C208994F940}"/>
              </a:ext>
            </a:extLst>
          </p:cNvPr>
          <p:cNvSpPr txBox="1"/>
          <p:nvPr/>
        </p:nvSpPr>
        <p:spPr>
          <a:xfrm>
            <a:off x="3778855" y="3305676"/>
            <a:ext cx="2520000" cy="4224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 algn="ctr"/>
            <a:r>
              <a:rPr lang="en-US" altLang="ja-JP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GitHubSearcher</a:t>
            </a:r>
            <a:endParaRPr lang="en-US" altLang="ja-JP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B85C54D-201E-262E-AAD9-5EF4B228BC24}"/>
              </a:ext>
            </a:extLst>
          </p:cNvPr>
          <p:cNvSpPr txBox="1"/>
          <p:nvPr/>
        </p:nvSpPr>
        <p:spPr>
          <a:xfrm>
            <a:off x="2778690" y="1814289"/>
            <a:ext cx="2520000" cy="4224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 algn="ctr"/>
            <a:r>
              <a:rPr lang="en-US" altLang="ja-JP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GitHubAPIClient</a:t>
            </a:r>
            <a:endParaRPr lang="en-US" altLang="ja-JP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BC071AD-B214-FE33-175D-EB47A7E16077}"/>
              </a:ext>
            </a:extLst>
          </p:cNvPr>
          <p:cNvSpPr txBox="1"/>
          <p:nvPr/>
        </p:nvSpPr>
        <p:spPr>
          <a:xfrm>
            <a:off x="7794306" y="2875481"/>
            <a:ext cx="2520000" cy="4224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 algn="ctr"/>
            <a:r>
              <a:rPr lang="en-US" altLang="ja-JP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GitHubRepository</a:t>
            </a:r>
            <a:endParaRPr lang="en-US" altLang="ja-JP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BB074F9-7AEC-9339-AF35-E0B01563B0ED}"/>
              </a:ext>
            </a:extLst>
          </p:cNvPr>
          <p:cNvSpPr txBox="1"/>
          <p:nvPr/>
        </p:nvSpPr>
        <p:spPr>
          <a:xfrm>
            <a:off x="1506498" y="5646804"/>
            <a:ext cx="2520000" cy="4224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 algn="ctr"/>
            <a:r>
              <a:rPr lang="en-US" altLang="ja-JP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ImageCache</a:t>
            </a:r>
            <a:endParaRPr lang="en-US" altLang="ja-JP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C4D55C3-ADBE-B9AB-2593-D10B5CC3CED8}"/>
              </a:ext>
            </a:extLst>
          </p:cNvPr>
          <p:cNvSpPr txBox="1"/>
          <p:nvPr/>
        </p:nvSpPr>
        <p:spPr>
          <a:xfrm>
            <a:off x="405580" y="4885685"/>
            <a:ext cx="2520000" cy="4224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 algn="ctr"/>
            <a:r>
              <a:rPr lang="en-US" altLang="ja-JP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ImageDownloader</a:t>
            </a:r>
            <a:endParaRPr lang="en-US" altLang="ja-JP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84D0D1E-3FFC-400C-9C7D-3E8145326E87}"/>
              </a:ext>
            </a:extLst>
          </p:cNvPr>
          <p:cNvSpPr txBox="1"/>
          <p:nvPr/>
        </p:nvSpPr>
        <p:spPr>
          <a:xfrm>
            <a:off x="258690" y="2497576"/>
            <a:ext cx="2520000" cy="4224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 algn="ctr"/>
            <a:r>
              <a:rPr lang="en-US" altLang="ja-JP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NavigationRouter</a:t>
            </a:r>
            <a:endParaRPr lang="en-US" altLang="ja-JP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972364-5E86-8064-FDCD-8508AFF401FD}"/>
              </a:ext>
            </a:extLst>
          </p:cNvPr>
          <p:cNvSpPr txBox="1"/>
          <p:nvPr/>
        </p:nvSpPr>
        <p:spPr>
          <a:xfrm>
            <a:off x="8603808" y="1726368"/>
            <a:ext cx="2520000" cy="4224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 algn="ctr"/>
            <a:r>
              <a:rPr lang="en-US" altLang="ja-JP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MainPresenter</a:t>
            </a:r>
            <a:endParaRPr lang="en-US" altLang="ja-JP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8ED7CF1-D140-74B7-728B-BD9AD6DFA0F2}"/>
              </a:ext>
            </a:extLst>
          </p:cNvPr>
          <p:cNvSpPr txBox="1"/>
          <p:nvPr/>
        </p:nvSpPr>
        <p:spPr>
          <a:xfrm>
            <a:off x="6083808" y="4063997"/>
            <a:ext cx="2520000" cy="4224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 algn="ctr"/>
            <a:r>
              <a:rPr lang="en-US" altLang="ja-JP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MainView</a:t>
            </a:r>
            <a:endParaRPr lang="en-US" altLang="ja-JP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B5AB8DF-E156-6EDA-441F-7D1A38F06708}"/>
              </a:ext>
            </a:extLst>
          </p:cNvPr>
          <p:cNvSpPr txBox="1"/>
          <p:nvPr/>
        </p:nvSpPr>
        <p:spPr>
          <a:xfrm>
            <a:off x="5286498" y="4806712"/>
            <a:ext cx="2520000" cy="4224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 algn="ctr"/>
            <a:r>
              <a:rPr lang="en-US" altLang="ja-JP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MainContent</a:t>
            </a:r>
            <a:endParaRPr lang="en-US" altLang="ja-JP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7FF8288-6DAD-2ED2-2026-17428B1C8A8C}"/>
              </a:ext>
            </a:extLst>
          </p:cNvPr>
          <p:cNvSpPr txBox="1"/>
          <p:nvPr/>
        </p:nvSpPr>
        <p:spPr>
          <a:xfrm>
            <a:off x="4541818" y="6105784"/>
            <a:ext cx="2520000" cy="4224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 algn="ctr"/>
            <a:r>
              <a:rPr lang="en-US" altLang="ja-JP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DetailContent</a:t>
            </a:r>
            <a:endParaRPr lang="en-US" altLang="ja-JP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C2472D6-4A71-398C-79E8-A677A640E4AC}"/>
              </a:ext>
            </a:extLst>
          </p:cNvPr>
          <p:cNvSpPr txBox="1"/>
          <p:nvPr/>
        </p:nvSpPr>
        <p:spPr>
          <a:xfrm>
            <a:off x="9230675" y="3852795"/>
            <a:ext cx="2520000" cy="4224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 algn="ctr"/>
            <a:r>
              <a:rPr lang="en-US" altLang="ja-JP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DetailView</a:t>
            </a:r>
            <a:endParaRPr lang="en-US" altLang="ja-JP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5153AA0-2ECB-8750-72D0-F39AA779C149}"/>
              </a:ext>
            </a:extLst>
          </p:cNvPr>
          <p:cNvSpPr txBox="1"/>
          <p:nvPr/>
        </p:nvSpPr>
        <p:spPr>
          <a:xfrm>
            <a:off x="8445910" y="5436205"/>
            <a:ext cx="2520000" cy="4224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 algn="ctr"/>
            <a:r>
              <a:rPr lang="en-US" altLang="ja-JP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DetailViewPresenter</a:t>
            </a:r>
            <a:endParaRPr lang="ja-JP" alt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641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ワイド画面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Segoe UI Semibold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2023-12-23T14:24:29Z</dcterms:created>
  <dcterms:modified xsi:type="dcterms:W3CDTF">2024-02-28T13:23:27Z</dcterms:modified>
</cp:coreProperties>
</file>