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789EAC4-2671-49AE-1AE0-0907C86609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9" y="329931"/>
            <a:ext cx="1573551" cy="204561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電子メトロノームを構成しよう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単一責任の原則にしたがい以下の要素を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モジュール単位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でグループ化してみよう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A0ED67FA-6435-FE95-7613-942F35665616}"/>
              </a:ext>
            </a:extLst>
          </p:cNvPr>
          <p:cNvSpPr/>
          <p:nvPr userDrawn="1"/>
        </p:nvSpPr>
        <p:spPr>
          <a:xfrm>
            <a:off x="7302349" y="4575164"/>
            <a:ext cx="3549248" cy="1737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表示モジュール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5389ACC-DCCE-B7AE-608B-4DF418D8F3BD}"/>
              </a:ext>
            </a:extLst>
          </p:cNvPr>
          <p:cNvSpPr/>
          <p:nvPr userDrawn="1"/>
        </p:nvSpPr>
        <p:spPr>
          <a:xfrm>
            <a:off x="6987228" y="2199769"/>
            <a:ext cx="3549248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音発生モジュール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D0CFE330-4A35-EFBD-5595-62E274C248DF}"/>
              </a:ext>
            </a:extLst>
          </p:cNvPr>
          <p:cNvSpPr/>
          <p:nvPr userDrawn="1"/>
        </p:nvSpPr>
        <p:spPr>
          <a:xfrm>
            <a:off x="1186962" y="4643794"/>
            <a:ext cx="4768361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表示モジュール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D789CC7-123C-17B6-6ABD-A5D19C331CB2}"/>
              </a:ext>
            </a:extLst>
          </p:cNvPr>
          <p:cNvSpPr/>
          <p:nvPr userDrawn="1"/>
        </p:nvSpPr>
        <p:spPr>
          <a:xfrm>
            <a:off x="518746" y="2375548"/>
            <a:ext cx="4994031" cy="20456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kumimoji="1" lang="ja-JP" altLang="en-US" sz="1600" b="1" dirty="0">
                <a:solidFill>
                  <a:schemeClr val="accent2">
                    <a:lumMod val="50000"/>
                  </a:schemeClr>
                </a:solidFill>
              </a:rPr>
              <a:t>メトロノーム制御モジュール</a:t>
            </a:r>
          </a:p>
        </p:txBody>
      </p:sp>
      <p:pic>
        <p:nvPicPr>
          <p:cNvPr id="3" name="図 2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3C04526-576B-7BD8-BC80-BEE5090D43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9" y="329931"/>
            <a:ext cx="1573551" cy="20456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166814-90A1-CE85-54CB-2B0CB8742F06}"/>
              </a:ext>
            </a:extLst>
          </p:cNvPr>
          <p:cNvSpPr txBox="1"/>
          <p:nvPr userDrawn="1"/>
        </p:nvSpPr>
        <p:spPr>
          <a:xfrm>
            <a:off x="838199" y="612210"/>
            <a:ext cx="8305799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電子メトロノームを構成しよう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567259-592A-D62F-6A3D-48CCEDE5ED12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単一責任の原則にしたがい以下の要素を</a:t>
            </a:r>
            <a:r>
              <a:rPr kumimoji="1" lang="ja-JP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モジュール単位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でグループ化してみよう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9FAD5E2-F6A6-0FB8-1C19-CD9A10653A62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CC8C63-AE0E-AA83-C07F-950DC6B1EAEC}"/>
              </a:ext>
            </a:extLst>
          </p:cNvPr>
          <p:cNvSpPr txBox="1"/>
          <p:nvPr userDrawn="1"/>
        </p:nvSpPr>
        <p:spPr>
          <a:xfrm>
            <a:off x="7987676" y="5256429"/>
            <a:ext cx="217859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状態や設定を表示する液晶画面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16A211-E068-5A55-4212-B2EF55B60175}"/>
              </a:ext>
            </a:extLst>
          </p:cNvPr>
          <p:cNvSpPr txBox="1"/>
          <p:nvPr userDrawn="1"/>
        </p:nvSpPr>
        <p:spPr>
          <a:xfrm>
            <a:off x="1562935" y="6031846"/>
            <a:ext cx="23637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2F402B-9823-35BF-615D-AAAA90DD9B8F}"/>
              </a:ext>
            </a:extLst>
          </p:cNvPr>
          <p:cNvSpPr txBox="1"/>
          <p:nvPr userDrawn="1"/>
        </p:nvSpPr>
        <p:spPr>
          <a:xfrm>
            <a:off x="1740005" y="5256430"/>
            <a:ext cx="186414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リズムや拍子の変更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82DF21-39B1-9ED8-BA33-B63F28C53A9B}"/>
              </a:ext>
            </a:extLst>
          </p:cNvPr>
          <p:cNvSpPr txBox="1"/>
          <p:nvPr userDrawn="1"/>
        </p:nvSpPr>
        <p:spPr>
          <a:xfrm>
            <a:off x="7402398" y="3260761"/>
            <a:ext cx="28728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テンポに合わせたリズムや拍子の生成処理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87C6DA-DD57-CD59-B44E-E3B86795043E}"/>
              </a:ext>
            </a:extLst>
          </p:cNvPr>
          <p:cNvSpPr txBox="1"/>
          <p:nvPr userDrawn="1"/>
        </p:nvSpPr>
        <p:spPr>
          <a:xfrm>
            <a:off x="881014" y="2879920"/>
            <a:ext cx="207154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設定の変更処理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2FF3B7-8A3E-D79E-A883-42F0E31A2E15}"/>
              </a:ext>
            </a:extLst>
          </p:cNvPr>
          <p:cNvSpPr txBox="1"/>
          <p:nvPr userDrawn="1"/>
        </p:nvSpPr>
        <p:spPr>
          <a:xfrm>
            <a:off x="3228287" y="3105833"/>
            <a:ext cx="176281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リズムや拍子設定の管理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CD68E3-BD13-2C99-5136-0E8FED78F0AB}"/>
              </a:ext>
            </a:extLst>
          </p:cNvPr>
          <p:cNvSpPr txBox="1"/>
          <p:nvPr userDrawn="1"/>
        </p:nvSpPr>
        <p:spPr>
          <a:xfrm>
            <a:off x="1655524" y="3889251"/>
            <a:ext cx="217859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停止処理</a:t>
            </a:r>
            <a:endParaRPr lang="zh-TW" alt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25113F0-925A-28FC-01A4-C3B74E2D6667}"/>
              </a:ext>
            </a:extLst>
          </p:cNvPr>
          <p:cNvSpPr txBox="1"/>
          <p:nvPr userDrawn="1"/>
        </p:nvSpPr>
        <p:spPr>
          <a:xfrm>
            <a:off x="7717864" y="2756355"/>
            <a:ext cx="16096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音の発生処理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9631DE0-2024-DF3A-03C3-964B8D2D8ECB}"/>
              </a:ext>
            </a:extLst>
          </p:cNvPr>
          <p:cNvSpPr txBox="1"/>
          <p:nvPr userDrawn="1"/>
        </p:nvSpPr>
        <p:spPr>
          <a:xfrm>
            <a:off x="3834118" y="5597972"/>
            <a:ext cx="193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</a:t>
            </a:r>
            <a:r>
              <a:rPr lang="en-US" altLang="zh-TW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44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24EB1E6-841E-498B-7FF1-F5E2347627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9624258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6908229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1464142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099615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1705758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0317955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617601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86792481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540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2797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02736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3769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0073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95051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4713"/>
                  </a:ext>
                </a:extLst>
              </a:tr>
            </a:tbl>
          </a:graphicData>
        </a:graphic>
      </p:graphicFrame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88753E-0ADA-D03F-E222-9E31CFA91A25}"/>
              </a:ext>
            </a:extLst>
          </p:cNvPr>
          <p:cNvSpPr txBox="1"/>
          <p:nvPr/>
        </p:nvSpPr>
        <p:spPr>
          <a:xfrm>
            <a:off x="7574437" y="3810606"/>
            <a:ext cx="217859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状態や設定を表示する液晶画面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3353BA-5EBF-C96B-C1CC-A125F65DF56E}"/>
              </a:ext>
            </a:extLst>
          </p:cNvPr>
          <p:cNvSpPr txBox="1"/>
          <p:nvPr/>
        </p:nvSpPr>
        <p:spPr>
          <a:xfrm>
            <a:off x="3414861" y="2883846"/>
            <a:ext cx="236377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3FE8C6-485E-29D2-3774-47D4BEB12766}"/>
              </a:ext>
            </a:extLst>
          </p:cNvPr>
          <p:cNvSpPr txBox="1"/>
          <p:nvPr/>
        </p:nvSpPr>
        <p:spPr>
          <a:xfrm>
            <a:off x="2147460" y="5125276"/>
            <a:ext cx="186414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リズムや拍子の変更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E1B00C-CCF3-D2EF-8FE5-5D14A3C4AD4B}"/>
              </a:ext>
            </a:extLst>
          </p:cNvPr>
          <p:cNvSpPr txBox="1"/>
          <p:nvPr/>
        </p:nvSpPr>
        <p:spPr>
          <a:xfrm>
            <a:off x="4751894" y="5536086"/>
            <a:ext cx="28728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テンポに合わせたリズムや拍子の生成処理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126172-8BAB-7882-BAB1-1C614AD933A7}"/>
              </a:ext>
            </a:extLst>
          </p:cNvPr>
          <p:cNvSpPr txBox="1"/>
          <p:nvPr/>
        </p:nvSpPr>
        <p:spPr>
          <a:xfrm>
            <a:off x="1403199" y="3789169"/>
            <a:ext cx="207154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テンポ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(bpm)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設定の変更処理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53BABD-F9E1-7947-F2A1-C0C5C62B5D05}"/>
              </a:ext>
            </a:extLst>
          </p:cNvPr>
          <p:cNvSpPr txBox="1"/>
          <p:nvPr/>
        </p:nvSpPr>
        <p:spPr>
          <a:xfrm>
            <a:off x="7033578" y="2503795"/>
            <a:ext cx="176281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リズムや拍子設定の管理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50A16E-403B-01F0-13B6-46B6BD399C57}"/>
              </a:ext>
            </a:extLst>
          </p:cNvPr>
          <p:cNvSpPr txBox="1"/>
          <p:nvPr/>
        </p:nvSpPr>
        <p:spPr>
          <a:xfrm>
            <a:off x="3917406" y="4706240"/>
            <a:ext cx="217859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停止処理</a:t>
            </a:r>
            <a:endParaRPr lang="zh-TW" altLang="en-US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355DEB-3DFD-179E-5589-5764E2C4F6F0}"/>
              </a:ext>
            </a:extLst>
          </p:cNvPr>
          <p:cNvSpPr txBox="1"/>
          <p:nvPr/>
        </p:nvSpPr>
        <p:spPr>
          <a:xfrm>
            <a:off x="4945035" y="3789169"/>
            <a:ext cx="16096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音の発生処理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2200C4F-6357-FE55-559E-3664279E0D93}"/>
              </a:ext>
            </a:extLst>
          </p:cNvPr>
          <p:cNvSpPr txBox="1"/>
          <p:nvPr/>
        </p:nvSpPr>
        <p:spPr>
          <a:xfrm>
            <a:off x="8104974" y="5117417"/>
            <a:ext cx="193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effectLst/>
              </a:rPr>
              <a:t>動作開始</a:t>
            </a:r>
            <a:r>
              <a:rPr lang="en-US" altLang="ja-JP" b="1" dirty="0">
                <a:solidFill>
                  <a:srgbClr val="000000"/>
                </a:solidFill>
                <a:effectLst/>
              </a:rPr>
              <a:t>/</a:t>
            </a:r>
            <a:r>
              <a:rPr lang="ja-JP" altLang="en-US" b="1" dirty="0">
                <a:solidFill>
                  <a:srgbClr val="000000"/>
                </a:solidFill>
                <a:effectLst/>
              </a:rPr>
              <a:t>停止</a:t>
            </a:r>
            <a:r>
              <a:rPr lang="en-US" altLang="zh-TW" b="1" dirty="0">
                <a:solidFill>
                  <a:srgbClr val="000000"/>
                </a:solidFill>
                <a:effectLst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2024-01-09T23:46:28Z</dcterms:modified>
</cp:coreProperties>
</file>