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6D04F2-38B4-BC59-4D76-BDFA7BFEF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A1AA-44AE-C3BB-1124-B09ECA749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43F7-97BF-4C7A-9589-6C19D8A0DBC7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6F527D-24D8-4149-4B1B-B377B8B3F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009A8-B1E6-E5DD-BA92-F1FE91CBC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E657-440F-45F6-8749-0BCD355AE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グラフィックス 263">
            <a:extLst>
              <a:ext uri="{FF2B5EF4-FFF2-40B4-BE49-F238E27FC236}">
                <a16:creationId xmlns:a16="http://schemas.microsoft.com/office/drawing/2014/main" id="{E31C19AD-F366-11BA-BAA8-98D442768C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441" y="1324966"/>
            <a:ext cx="9574532" cy="4661201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199" y="173298"/>
            <a:ext cx="9574531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循環依存を探せ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199" y="913489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非循環依存関係の原則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(Acyclic Dependencies Principle)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を理解するための演習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596993F-4DF8-1795-6CC5-C6531E05C339}"/>
              </a:ext>
            </a:extLst>
          </p:cNvPr>
          <p:cNvSpPr txBox="1"/>
          <p:nvPr userDrawn="1"/>
        </p:nvSpPr>
        <p:spPr>
          <a:xfrm>
            <a:off x="156085" y="6191553"/>
            <a:ext cx="4415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循環するモジュール群のアルファベット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endParaRPr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FD1D380-C54A-1F19-01BE-1D4B0B5576FD}"/>
              </a:ext>
            </a:extLst>
          </p:cNvPr>
          <p:cNvSpPr txBox="1"/>
          <p:nvPr userDrawn="1"/>
        </p:nvSpPr>
        <p:spPr>
          <a:xfrm>
            <a:off x="4463846" y="5899806"/>
            <a:ext cx="4033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モジュールのアルファベットを並べて書く </a:t>
            </a:r>
            <a:r>
              <a:rPr kumimoji="1"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例</a:t>
            </a:r>
            <a:r>
              <a:rPr kumimoji="1"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“A,X,S”)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解答例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8F39E064-9647-941B-127D-A3AC8DAB5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441" y="1324966"/>
            <a:ext cx="9574532" cy="4661201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2B2E34A-521C-74EE-FC56-36C48237168A}"/>
              </a:ext>
            </a:extLst>
          </p:cNvPr>
          <p:cNvSpPr txBox="1"/>
          <p:nvPr userDrawn="1"/>
        </p:nvSpPr>
        <p:spPr>
          <a:xfrm>
            <a:off x="838199" y="173298"/>
            <a:ext cx="9574531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循環依存を探せ</a:t>
            </a:r>
            <a:endParaRPr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33A783-B1E3-C5A9-7380-73E6717368CD}"/>
              </a:ext>
            </a:extLst>
          </p:cNvPr>
          <p:cNvSpPr txBox="1"/>
          <p:nvPr userDrawn="1"/>
        </p:nvSpPr>
        <p:spPr>
          <a:xfrm>
            <a:off x="838199" y="913489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非循環依存関係の原則</a:t>
            </a: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(Acyclic Dependencies Principle)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を理解するための演習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9BE37A-1C1A-55FC-34D3-100C98AF8666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268BFFF0-C612-2624-7ADD-489FEE5887BF}"/>
              </a:ext>
            </a:extLst>
          </p:cNvPr>
          <p:cNvSpPr/>
          <p:nvPr userDrawn="1"/>
        </p:nvSpPr>
        <p:spPr>
          <a:xfrm>
            <a:off x="1323051" y="4059391"/>
            <a:ext cx="5313723" cy="1702312"/>
          </a:xfrm>
          <a:custGeom>
            <a:avLst/>
            <a:gdLst>
              <a:gd name="connsiteX0" fmla="*/ 4681000 w 4759658"/>
              <a:gd name="connsiteY0" fmla="*/ 1886526 h 1967800"/>
              <a:gd name="connsiteX1" fmla="*/ 354806 w 4759658"/>
              <a:gd name="connsiteY1" fmla="*/ 1847197 h 1967800"/>
              <a:gd name="connsiteX2" fmla="*/ 403968 w 4759658"/>
              <a:gd name="connsiteY2" fmla="*/ 736152 h 1967800"/>
              <a:gd name="connsiteX3" fmla="*/ 1652664 w 4759658"/>
              <a:gd name="connsiteY3" fmla="*/ 18397 h 1967800"/>
              <a:gd name="connsiteX4" fmla="*/ 4759658 w 4759658"/>
              <a:gd name="connsiteY4" fmla="*/ 1483403 h 1967800"/>
              <a:gd name="connsiteX0" fmla="*/ 4597152 w 4675810"/>
              <a:gd name="connsiteY0" fmla="*/ 1886217 h 1936283"/>
              <a:gd name="connsiteX1" fmla="*/ 388945 w 4675810"/>
              <a:gd name="connsiteY1" fmla="*/ 1778062 h 1936283"/>
              <a:gd name="connsiteX2" fmla="*/ 320120 w 4675810"/>
              <a:gd name="connsiteY2" fmla="*/ 735843 h 1936283"/>
              <a:gd name="connsiteX3" fmla="*/ 1568816 w 4675810"/>
              <a:gd name="connsiteY3" fmla="*/ 18088 h 1936283"/>
              <a:gd name="connsiteX4" fmla="*/ 4675810 w 4675810"/>
              <a:gd name="connsiteY4" fmla="*/ 1483094 h 1936283"/>
              <a:gd name="connsiteX0" fmla="*/ 4605588 w 4684246"/>
              <a:gd name="connsiteY0" fmla="*/ 1886217 h 1921637"/>
              <a:gd name="connsiteX1" fmla="*/ 397381 w 4684246"/>
              <a:gd name="connsiteY1" fmla="*/ 1778062 h 1921637"/>
              <a:gd name="connsiteX2" fmla="*/ 328556 w 4684246"/>
              <a:gd name="connsiteY2" fmla="*/ 735843 h 1921637"/>
              <a:gd name="connsiteX3" fmla="*/ 1577252 w 4684246"/>
              <a:gd name="connsiteY3" fmla="*/ 18088 h 1921637"/>
              <a:gd name="connsiteX4" fmla="*/ 4684246 w 4684246"/>
              <a:gd name="connsiteY4" fmla="*/ 1483094 h 1921637"/>
              <a:gd name="connsiteX0" fmla="*/ 4485937 w 4564595"/>
              <a:gd name="connsiteY0" fmla="*/ 1886217 h 1921637"/>
              <a:gd name="connsiteX1" fmla="*/ 277730 w 4564595"/>
              <a:gd name="connsiteY1" fmla="*/ 1778062 h 1921637"/>
              <a:gd name="connsiteX2" fmla="*/ 208905 w 4564595"/>
              <a:gd name="connsiteY2" fmla="*/ 735843 h 1921637"/>
              <a:gd name="connsiteX3" fmla="*/ 1457601 w 4564595"/>
              <a:gd name="connsiteY3" fmla="*/ 18088 h 1921637"/>
              <a:gd name="connsiteX4" fmla="*/ 4564595 w 4564595"/>
              <a:gd name="connsiteY4" fmla="*/ 1483094 h 1921637"/>
              <a:gd name="connsiteX0" fmla="*/ 4451182 w 4529840"/>
              <a:gd name="connsiteY0" fmla="*/ 1885192 h 1920612"/>
              <a:gd name="connsiteX1" fmla="*/ 242975 w 4529840"/>
              <a:gd name="connsiteY1" fmla="*/ 1777037 h 1920612"/>
              <a:gd name="connsiteX2" fmla="*/ 262640 w 4529840"/>
              <a:gd name="connsiteY2" fmla="*/ 774147 h 1920612"/>
              <a:gd name="connsiteX3" fmla="*/ 1422846 w 4529840"/>
              <a:gd name="connsiteY3" fmla="*/ 17063 h 1920612"/>
              <a:gd name="connsiteX4" fmla="*/ 4529840 w 4529840"/>
              <a:gd name="connsiteY4" fmla="*/ 1482069 h 1920612"/>
              <a:gd name="connsiteX0" fmla="*/ 4432293 w 4510951"/>
              <a:gd name="connsiteY0" fmla="*/ 1886712 h 1922132"/>
              <a:gd name="connsiteX1" fmla="*/ 224086 w 4510951"/>
              <a:gd name="connsiteY1" fmla="*/ 1778557 h 1922132"/>
              <a:gd name="connsiteX2" fmla="*/ 243751 w 4510951"/>
              <a:gd name="connsiteY2" fmla="*/ 775667 h 1922132"/>
              <a:gd name="connsiteX3" fmla="*/ 1403957 w 4510951"/>
              <a:gd name="connsiteY3" fmla="*/ 18583 h 1922132"/>
              <a:gd name="connsiteX4" fmla="*/ 4510951 w 4510951"/>
              <a:gd name="connsiteY4" fmla="*/ 1483589 h 1922132"/>
              <a:gd name="connsiteX0" fmla="*/ 4432293 w 4510951"/>
              <a:gd name="connsiteY0" fmla="*/ 1888508 h 1923928"/>
              <a:gd name="connsiteX1" fmla="*/ 224086 w 4510951"/>
              <a:gd name="connsiteY1" fmla="*/ 1780353 h 1923928"/>
              <a:gd name="connsiteX2" fmla="*/ 243751 w 4510951"/>
              <a:gd name="connsiteY2" fmla="*/ 777463 h 1923928"/>
              <a:gd name="connsiteX3" fmla="*/ 1403957 w 4510951"/>
              <a:gd name="connsiteY3" fmla="*/ 20379 h 1923928"/>
              <a:gd name="connsiteX4" fmla="*/ 4510951 w 4510951"/>
              <a:gd name="connsiteY4" fmla="*/ 1485385 h 1923928"/>
              <a:gd name="connsiteX0" fmla="*/ 4432293 w 4510951"/>
              <a:gd name="connsiteY0" fmla="*/ 1692680 h 1728100"/>
              <a:gd name="connsiteX1" fmla="*/ 224086 w 4510951"/>
              <a:gd name="connsiteY1" fmla="*/ 1584525 h 1728100"/>
              <a:gd name="connsiteX2" fmla="*/ 243751 w 4510951"/>
              <a:gd name="connsiteY2" fmla="*/ 581635 h 1728100"/>
              <a:gd name="connsiteX3" fmla="*/ 1600602 w 4510951"/>
              <a:gd name="connsiteY3" fmla="*/ 31029 h 1728100"/>
              <a:gd name="connsiteX4" fmla="*/ 4510951 w 4510951"/>
              <a:gd name="connsiteY4" fmla="*/ 1289557 h 1728100"/>
              <a:gd name="connsiteX0" fmla="*/ 4432293 w 4510951"/>
              <a:gd name="connsiteY0" fmla="*/ 1676556 h 1711976"/>
              <a:gd name="connsiteX1" fmla="*/ 224086 w 4510951"/>
              <a:gd name="connsiteY1" fmla="*/ 1568401 h 1711976"/>
              <a:gd name="connsiteX2" fmla="*/ 243751 w 4510951"/>
              <a:gd name="connsiteY2" fmla="*/ 565511 h 1711976"/>
              <a:gd name="connsiteX3" fmla="*/ 1600602 w 4510951"/>
              <a:gd name="connsiteY3" fmla="*/ 14905 h 1711976"/>
              <a:gd name="connsiteX4" fmla="*/ 4510951 w 4510951"/>
              <a:gd name="connsiteY4" fmla="*/ 1273433 h 1711976"/>
              <a:gd name="connsiteX0" fmla="*/ 4432293 w 4510951"/>
              <a:gd name="connsiteY0" fmla="*/ 1676556 h 1711976"/>
              <a:gd name="connsiteX1" fmla="*/ 224086 w 4510951"/>
              <a:gd name="connsiteY1" fmla="*/ 1568401 h 1711976"/>
              <a:gd name="connsiteX2" fmla="*/ 243751 w 4510951"/>
              <a:gd name="connsiteY2" fmla="*/ 565511 h 1711976"/>
              <a:gd name="connsiteX3" fmla="*/ 1600602 w 4510951"/>
              <a:gd name="connsiteY3" fmla="*/ 14905 h 1711976"/>
              <a:gd name="connsiteX4" fmla="*/ 4510951 w 4510951"/>
              <a:gd name="connsiteY4" fmla="*/ 1273433 h 1711976"/>
              <a:gd name="connsiteX0" fmla="*/ 4432293 w 4510951"/>
              <a:gd name="connsiteY0" fmla="*/ 1674225 h 1709645"/>
              <a:gd name="connsiteX1" fmla="*/ 224086 w 4510951"/>
              <a:gd name="connsiteY1" fmla="*/ 1566070 h 1709645"/>
              <a:gd name="connsiteX2" fmla="*/ 243751 w 4510951"/>
              <a:gd name="connsiteY2" fmla="*/ 563180 h 1709645"/>
              <a:gd name="connsiteX3" fmla="*/ 1600602 w 4510951"/>
              <a:gd name="connsiteY3" fmla="*/ 12574 h 1709645"/>
              <a:gd name="connsiteX4" fmla="*/ 4510951 w 4510951"/>
              <a:gd name="connsiteY4" fmla="*/ 1271102 h 1709645"/>
              <a:gd name="connsiteX0" fmla="*/ 4432293 w 4825583"/>
              <a:gd name="connsiteY0" fmla="*/ 1674225 h 1709645"/>
              <a:gd name="connsiteX1" fmla="*/ 224086 w 4825583"/>
              <a:gd name="connsiteY1" fmla="*/ 1566070 h 1709645"/>
              <a:gd name="connsiteX2" fmla="*/ 243751 w 4825583"/>
              <a:gd name="connsiteY2" fmla="*/ 563180 h 1709645"/>
              <a:gd name="connsiteX3" fmla="*/ 1600602 w 4825583"/>
              <a:gd name="connsiteY3" fmla="*/ 12574 h 1709645"/>
              <a:gd name="connsiteX4" fmla="*/ 4825583 w 4825583"/>
              <a:gd name="connsiteY4" fmla="*/ 1379257 h 1709645"/>
              <a:gd name="connsiteX0" fmla="*/ 4432293 w 4825583"/>
              <a:gd name="connsiteY0" fmla="*/ 1674225 h 1709645"/>
              <a:gd name="connsiteX1" fmla="*/ 224086 w 4825583"/>
              <a:gd name="connsiteY1" fmla="*/ 1566070 h 1709645"/>
              <a:gd name="connsiteX2" fmla="*/ 243751 w 4825583"/>
              <a:gd name="connsiteY2" fmla="*/ 563180 h 1709645"/>
              <a:gd name="connsiteX3" fmla="*/ 1600602 w 4825583"/>
              <a:gd name="connsiteY3" fmla="*/ 12574 h 1709645"/>
              <a:gd name="connsiteX4" fmla="*/ 4825583 w 4825583"/>
              <a:gd name="connsiteY4" fmla="*/ 1379257 h 1709645"/>
              <a:gd name="connsiteX0" fmla="*/ 4432293 w 4825583"/>
              <a:gd name="connsiteY0" fmla="*/ 1674225 h 1709645"/>
              <a:gd name="connsiteX1" fmla="*/ 224086 w 4825583"/>
              <a:gd name="connsiteY1" fmla="*/ 1566070 h 1709645"/>
              <a:gd name="connsiteX2" fmla="*/ 243751 w 4825583"/>
              <a:gd name="connsiteY2" fmla="*/ 563180 h 1709645"/>
              <a:gd name="connsiteX3" fmla="*/ 1600602 w 4825583"/>
              <a:gd name="connsiteY3" fmla="*/ 12574 h 1709645"/>
              <a:gd name="connsiteX4" fmla="*/ 3980008 w 4825583"/>
              <a:gd name="connsiteY4" fmla="*/ 720495 h 1709645"/>
              <a:gd name="connsiteX5" fmla="*/ 4825583 w 4825583"/>
              <a:gd name="connsiteY5" fmla="*/ 1379257 h 1709645"/>
              <a:gd name="connsiteX0" fmla="*/ 4432293 w 4825583"/>
              <a:gd name="connsiteY0" fmla="*/ 1674225 h 1709645"/>
              <a:gd name="connsiteX1" fmla="*/ 224086 w 4825583"/>
              <a:gd name="connsiteY1" fmla="*/ 1566070 h 1709645"/>
              <a:gd name="connsiteX2" fmla="*/ 243751 w 4825583"/>
              <a:gd name="connsiteY2" fmla="*/ 563180 h 1709645"/>
              <a:gd name="connsiteX3" fmla="*/ 1600602 w 4825583"/>
              <a:gd name="connsiteY3" fmla="*/ 12574 h 1709645"/>
              <a:gd name="connsiteX4" fmla="*/ 4353634 w 4825583"/>
              <a:gd name="connsiteY4" fmla="*/ 209218 h 1709645"/>
              <a:gd name="connsiteX5" fmla="*/ 4825583 w 4825583"/>
              <a:gd name="connsiteY5" fmla="*/ 1379257 h 1709645"/>
              <a:gd name="connsiteX0" fmla="*/ 4272484 w 4665774"/>
              <a:gd name="connsiteY0" fmla="*/ 1674225 h 1717826"/>
              <a:gd name="connsiteX1" fmla="*/ 369077 w 4665774"/>
              <a:gd name="connsiteY1" fmla="*/ 1595567 h 1717826"/>
              <a:gd name="connsiteX2" fmla="*/ 83942 w 4665774"/>
              <a:gd name="connsiteY2" fmla="*/ 563180 h 1717826"/>
              <a:gd name="connsiteX3" fmla="*/ 1440793 w 4665774"/>
              <a:gd name="connsiteY3" fmla="*/ 12574 h 1717826"/>
              <a:gd name="connsiteX4" fmla="*/ 4193825 w 4665774"/>
              <a:gd name="connsiteY4" fmla="*/ 209218 h 1717826"/>
              <a:gd name="connsiteX5" fmla="*/ 4665774 w 4665774"/>
              <a:gd name="connsiteY5" fmla="*/ 1379257 h 1717826"/>
              <a:gd name="connsiteX0" fmla="*/ 4147400 w 4540690"/>
              <a:gd name="connsiteY0" fmla="*/ 1681783 h 1725384"/>
              <a:gd name="connsiteX1" fmla="*/ 243993 w 4540690"/>
              <a:gd name="connsiteY1" fmla="*/ 1603125 h 1725384"/>
              <a:gd name="connsiteX2" fmla="*/ 204664 w 4540690"/>
              <a:gd name="connsiteY2" fmla="*/ 433087 h 1725384"/>
              <a:gd name="connsiteX3" fmla="*/ 1315709 w 4540690"/>
              <a:gd name="connsiteY3" fmla="*/ 20132 h 1725384"/>
              <a:gd name="connsiteX4" fmla="*/ 4068741 w 4540690"/>
              <a:gd name="connsiteY4" fmla="*/ 216776 h 1725384"/>
              <a:gd name="connsiteX5" fmla="*/ 4540690 w 4540690"/>
              <a:gd name="connsiteY5" fmla="*/ 1386815 h 1725384"/>
              <a:gd name="connsiteX0" fmla="*/ 4147400 w 4540690"/>
              <a:gd name="connsiteY0" fmla="*/ 1682574 h 1726175"/>
              <a:gd name="connsiteX1" fmla="*/ 243993 w 4540690"/>
              <a:gd name="connsiteY1" fmla="*/ 1603916 h 1726175"/>
              <a:gd name="connsiteX2" fmla="*/ 204664 w 4540690"/>
              <a:gd name="connsiteY2" fmla="*/ 433878 h 1726175"/>
              <a:gd name="connsiteX3" fmla="*/ 1315709 w 4540690"/>
              <a:gd name="connsiteY3" fmla="*/ 20923 h 1726175"/>
              <a:gd name="connsiteX4" fmla="*/ 4068741 w 4540690"/>
              <a:gd name="connsiteY4" fmla="*/ 217567 h 1726175"/>
              <a:gd name="connsiteX5" fmla="*/ 4540690 w 4540690"/>
              <a:gd name="connsiteY5" fmla="*/ 1387606 h 1726175"/>
              <a:gd name="connsiteX0" fmla="*/ 4159345 w 4552635"/>
              <a:gd name="connsiteY0" fmla="*/ 1679054 h 1722655"/>
              <a:gd name="connsiteX1" fmla="*/ 255938 w 4552635"/>
              <a:gd name="connsiteY1" fmla="*/ 1600396 h 1722655"/>
              <a:gd name="connsiteX2" fmla="*/ 216609 w 4552635"/>
              <a:gd name="connsiteY2" fmla="*/ 430358 h 1722655"/>
              <a:gd name="connsiteX3" fmla="*/ 1327654 w 4552635"/>
              <a:gd name="connsiteY3" fmla="*/ 17403 h 1722655"/>
              <a:gd name="connsiteX4" fmla="*/ 4080686 w 4552635"/>
              <a:gd name="connsiteY4" fmla="*/ 214047 h 1722655"/>
              <a:gd name="connsiteX5" fmla="*/ 4552635 w 4552635"/>
              <a:gd name="connsiteY5" fmla="*/ 1384086 h 1722655"/>
              <a:gd name="connsiteX0" fmla="*/ 4165547 w 4558837"/>
              <a:gd name="connsiteY0" fmla="*/ 1693723 h 1737324"/>
              <a:gd name="connsiteX1" fmla="*/ 262140 w 4558837"/>
              <a:gd name="connsiteY1" fmla="*/ 1615065 h 1737324"/>
              <a:gd name="connsiteX2" fmla="*/ 222811 w 4558837"/>
              <a:gd name="connsiteY2" fmla="*/ 445027 h 1737324"/>
              <a:gd name="connsiteX3" fmla="*/ 1333856 w 4558837"/>
              <a:gd name="connsiteY3" fmla="*/ 32072 h 1737324"/>
              <a:gd name="connsiteX4" fmla="*/ 4086888 w 4558837"/>
              <a:gd name="connsiteY4" fmla="*/ 228716 h 1737324"/>
              <a:gd name="connsiteX5" fmla="*/ 4558837 w 4558837"/>
              <a:gd name="connsiteY5" fmla="*/ 1398755 h 1737324"/>
              <a:gd name="connsiteX0" fmla="*/ 4165547 w 4558837"/>
              <a:gd name="connsiteY0" fmla="*/ 1693723 h 1737324"/>
              <a:gd name="connsiteX1" fmla="*/ 262140 w 4558837"/>
              <a:gd name="connsiteY1" fmla="*/ 1615065 h 1737324"/>
              <a:gd name="connsiteX2" fmla="*/ 222811 w 4558837"/>
              <a:gd name="connsiteY2" fmla="*/ 445027 h 1737324"/>
              <a:gd name="connsiteX3" fmla="*/ 1333856 w 4558837"/>
              <a:gd name="connsiteY3" fmla="*/ 32072 h 1737324"/>
              <a:gd name="connsiteX4" fmla="*/ 4086888 w 4558837"/>
              <a:gd name="connsiteY4" fmla="*/ 228716 h 1737324"/>
              <a:gd name="connsiteX5" fmla="*/ 4558837 w 4558837"/>
              <a:gd name="connsiteY5" fmla="*/ 1398755 h 1737324"/>
              <a:gd name="connsiteX0" fmla="*/ 4165547 w 4558837"/>
              <a:gd name="connsiteY0" fmla="*/ 1676899 h 1720500"/>
              <a:gd name="connsiteX1" fmla="*/ 262140 w 4558837"/>
              <a:gd name="connsiteY1" fmla="*/ 1598241 h 1720500"/>
              <a:gd name="connsiteX2" fmla="*/ 222811 w 4558837"/>
              <a:gd name="connsiteY2" fmla="*/ 428203 h 1720500"/>
              <a:gd name="connsiteX3" fmla="*/ 1333856 w 4558837"/>
              <a:gd name="connsiteY3" fmla="*/ 15248 h 1720500"/>
              <a:gd name="connsiteX4" fmla="*/ 4086888 w 4558837"/>
              <a:gd name="connsiteY4" fmla="*/ 211892 h 1720500"/>
              <a:gd name="connsiteX5" fmla="*/ 4558837 w 4558837"/>
              <a:gd name="connsiteY5" fmla="*/ 1381931 h 1720500"/>
              <a:gd name="connsiteX0" fmla="*/ 4165547 w 4558837"/>
              <a:gd name="connsiteY0" fmla="*/ 1676899 h 1676899"/>
              <a:gd name="connsiteX1" fmla="*/ 262140 w 4558837"/>
              <a:gd name="connsiteY1" fmla="*/ 1598241 h 1676899"/>
              <a:gd name="connsiteX2" fmla="*/ 222811 w 4558837"/>
              <a:gd name="connsiteY2" fmla="*/ 428203 h 1676899"/>
              <a:gd name="connsiteX3" fmla="*/ 1333856 w 4558837"/>
              <a:gd name="connsiteY3" fmla="*/ 15248 h 1676899"/>
              <a:gd name="connsiteX4" fmla="*/ 4086888 w 4558837"/>
              <a:gd name="connsiteY4" fmla="*/ 211892 h 1676899"/>
              <a:gd name="connsiteX5" fmla="*/ 4558837 w 4558837"/>
              <a:gd name="connsiteY5" fmla="*/ 1381931 h 1676899"/>
              <a:gd name="connsiteX0" fmla="*/ 4185212 w 4558837"/>
              <a:gd name="connsiteY0" fmla="*/ 1647402 h 1647402"/>
              <a:gd name="connsiteX1" fmla="*/ 262140 w 4558837"/>
              <a:gd name="connsiteY1" fmla="*/ 1598241 h 1647402"/>
              <a:gd name="connsiteX2" fmla="*/ 222811 w 4558837"/>
              <a:gd name="connsiteY2" fmla="*/ 428203 h 1647402"/>
              <a:gd name="connsiteX3" fmla="*/ 1333856 w 4558837"/>
              <a:gd name="connsiteY3" fmla="*/ 15248 h 1647402"/>
              <a:gd name="connsiteX4" fmla="*/ 4086888 w 4558837"/>
              <a:gd name="connsiteY4" fmla="*/ 211892 h 1647402"/>
              <a:gd name="connsiteX5" fmla="*/ 4558837 w 4558837"/>
              <a:gd name="connsiteY5" fmla="*/ 1381931 h 1647402"/>
              <a:gd name="connsiteX0" fmla="*/ 4185212 w 4558837"/>
              <a:gd name="connsiteY0" fmla="*/ 1647402 h 1668315"/>
              <a:gd name="connsiteX1" fmla="*/ 262140 w 4558837"/>
              <a:gd name="connsiteY1" fmla="*/ 1598241 h 1668315"/>
              <a:gd name="connsiteX2" fmla="*/ 222811 w 4558837"/>
              <a:gd name="connsiteY2" fmla="*/ 428203 h 1668315"/>
              <a:gd name="connsiteX3" fmla="*/ 1333856 w 4558837"/>
              <a:gd name="connsiteY3" fmla="*/ 15248 h 1668315"/>
              <a:gd name="connsiteX4" fmla="*/ 4086888 w 4558837"/>
              <a:gd name="connsiteY4" fmla="*/ 211892 h 1668315"/>
              <a:gd name="connsiteX5" fmla="*/ 4558837 w 4558837"/>
              <a:gd name="connsiteY5" fmla="*/ 1381931 h 1668315"/>
              <a:gd name="connsiteX0" fmla="*/ 4202333 w 4575958"/>
              <a:gd name="connsiteY0" fmla="*/ 1647402 h 1673736"/>
              <a:gd name="connsiteX1" fmla="*/ 249765 w 4575958"/>
              <a:gd name="connsiteY1" fmla="*/ 1627738 h 1673736"/>
              <a:gd name="connsiteX2" fmla="*/ 239932 w 4575958"/>
              <a:gd name="connsiteY2" fmla="*/ 428203 h 1673736"/>
              <a:gd name="connsiteX3" fmla="*/ 1350977 w 4575958"/>
              <a:gd name="connsiteY3" fmla="*/ 15248 h 1673736"/>
              <a:gd name="connsiteX4" fmla="*/ 4104009 w 4575958"/>
              <a:gd name="connsiteY4" fmla="*/ 211892 h 1673736"/>
              <a:gd name="connsiteX5" fmla="*/ 4575958 w 4575958"/>
              <a:gd name="connsiteY5" fmla="*/ 1381931 h 1673736"/>
              <a:gd name="connsiteX0" fmla="*/ 4202333 w 4575958"/>
              <a:gd name="connsiteY0" fmla="*/ 1647402 h 1715796"/>
              <a:gd name="connsiteX1" fmla="*/ 249765 w 4575958"/>
              <a:gd name="connsiteY1" fmla="*/ 1627738 h 1715796"/>
              <a:gd name="connsiteX2" fmla="*/ 239932 w 4575958"/>
              <a:gd name="connsiteY2" fmla="*/ 428203 h 1715796"/>
              <a:gd name="connsiteX3" fmla="*/ 1350977 w 4575958"/>
              <a:gd name="connsiteY3" fmla="*/ 15248 h 1715796"/>
              <a:gd name="connsiteX4" fmla="*/ 4104009 w 4575958"/>
              <a:gd name="connsiteY4" fmla="*/ 211892 h 1715796"/>
              <a:gd name="connsiteX5" fmla="*/ 4575958 w 4575958"/>
              <a:gd name="connsiteY5" fmla="*/ 1381931 h 1715796"/>
              <a:gd name="connsiteX0" fmla="*/ 4315278 w 4688903"/>
              <a:gd name="connsiteY0" fmla="*/ 1647402 h 1680654"/>
              <a:gd name="connsiteX1" fmla="*/ 362710 w 4688903"/>
              <a:gd name="connsiteY1" fmla="*/ 1627738 h 1680654"/>
              <a:gd name="connsiteX2" fmla="*/ 352877 w 4688903"/>
              <a:gd name="connsiteY2" fmla="*/ 428203 h 1680654"/>
              <a:gd name="connsiteX3" fmla="*/ 1463922 w 4688903"/>
              <a:gd name="connsiteY3" fmla="*/ 15248 h 1680654"/>
              <a:gd name="connsiteX4" fmla="*/ 4216954 w 4688903"/>
              <a:gd name="connsiteY4" fmla="*/ 211892 h 1680654"/>
              <a:gd name="connsiteX5" fmla="*/ 4688903 w 4688903"/>
              <a:gd name="connsiteY5" fmla="*/ 1381931 h 1680654"/>
              <a:gd name="connsiteX0" fmla="*/ 4221300 w 4594925"/>
              <a:gd name="connsiteY0" fmla="*/ 1647402 h 1680654"/>
              <a:gd name="connsiteX1" fmla="*/ 268732 w 4594925"/>
              <a:gd name="connsiteY1" fmla="*/ 1627738 h 1680654"/>
              <a:gd name="connsiteX2" fmla="*/ 258899 w 4594925"/>
              <a:gd name="connsiteY2" fmla="*/ 428203 h 1680654"/>
              <a:gd name="connsiteX3" fmla="*/ 1369944 w 4594925"/>
              <a:gd name="connsiteY3" fmla="*/ 15248 h 1680654"/>
              <a:gd name="connsiteX4" fmla="*/ 4122976 w 4594925"/>
              <a:gd name="connsiteY4" fmla="*/ 211892 h 1680654"/>
              <a:gd name="connsiteX5" fmla="*/ 4594925 w 4594925"/>
              <a:gd name="connsiteY5" fmla="*/ 1381931 h 1680654"/>
              <a:gd name="connsiteX0" fmla="*/ 4221300 w 4594925"/>
              <a:gd name="connsiteY0" fmla="*/ 1647402 h 1680654"/>
              <a:gd name="connsiteX1" fmla="*/ 268732 w 4594925"/>
              <a:gd name="connsiteY1" fmla="*/ 1627738 h 1680654"/>
              <a:gd name="connsiteX2" fmla="*/ 258899 w 4594925"/>
              <a:gd name="connsiteY2" fmla="*/ 428203 h 1680654"/>
              <a:gd name="connsiteX3" fmla="*/ 1369944 w 4594925"/>
              <a:gd name="connsiteY3" fmla="*/ 15248 h 1680654"/>
              <a:gd name="connsiteX4" fmla="*/ 4122976 w 4594925"/>
              <a:gd name="connsiteY4" fmla="*/ 211892 h 1680654"/>
              <a:gd name="connsiteX5" fmla="*/ 4594925 w 4594925"/>
              <a:gd name="connsiteY5" fmla="*/ 1381931 h 1680654"/>
              <a:gd name="connsiteX0" fmla="*/ 3962432 w 4336057"/>
              <a:gd name="connsiteY0" fmla="*/ 1647402 h 1647402"/>
              <a:gd name="connsiteX1" fmla="*/ 1081581 w 4336057"/>
              <a:gd name="connsiteY1" fmla="*/ 1519583 h 1647402"/>
              <a:gd name="connsiteX2" fmla="*/ 31 w 4336057"/>
              <a:gd name="connsiteY2" fmla="*/ 428203 h 1647402"/>
              <a:gd name="connsiteX3" fmla="*/ 1111076 w 4336057"/>
              <a:gd name="connsiteY3" fmla="*/ 15248 h 1647402"/>
              <a:gd name="connsiteX4" fmla="*/ 3864108 w 4336057"/>
              <a:gd name="connsiteY4" fmla="*/ 211892 h 1647402"/>
              <a:gd name="connsiteX5" fmla="*/ 4336057 w 4336057"/>
              <a:gd name="connsiteY5" fmla="*/ 1381931 h 1647402"/>
              <a:gd name="connsiteX0" fmla="*/ 3354104 w 3727729"/>
              <a:gd name="connsiteY0" fmla="*/ 1676813 h 1676813"/>
              <a:gd name="connsiteX1" fmla="*/ 473253 w 3727729"/>
              <a:gd name="connsiteY1" fmla="*/ 1548994 h 1676813"/>
              <a:gd name="connsiteX2" fmla="*/ 1303 w 3727729"/>
              <a:gd name="connsiteY2" fmla="*/ 841073 h 1676813"/>
              <a:gd name="connsiteX3" fmla="*/ 502748 w 3727729"/>
              <a:gd name="connsiteY3" fmla="*/ 44659 h 1676813"/>
              <a:gd name="connsiteX4" fmla="*/ 3255780 w 3727729"/>
              <a:gd name="connsiteY4" fmla="*/ 241303 h 1676813"/>
              <a:gd name="connsiteX5" fmla="*/ 3727729 w 3727729"/>
              <a:gd name="connsiteY5" fmla="*/ 1411342 h 1676813"/>
              <a:gd name="connsiteX0" fmla="*/ 3373298 w 3746923"/>
              <a:gd name="connsiteY0" fmla="*/ 1634245 h 1634245"/>
              <a:gd name="connsiteX1" fmla="*/ 492447 w 3746923"/>
              <a:gd name="connsiteY1" fmla="*/ 1506426 h 1634245"/>
              <a:gd name="connsiteX2" fmla="*/ 20497 w 3746923"/>
              <a:gd name="connsiteY2" fmla="*/ 798505 h 1634245"/>
              <a:gd name="connsiteX3" fmla="*/ 128652 w 3746923"/>
              <a:gd name="connsiteY3" fmla="*/ 208568 h 1634245"/>
              <a:gd name="connsiteX4" fmla="*/ 521942 w 3746923"/>
              <a:gd name="connsiteY4" fmla="*/ 2091 h 1634245"/>
              <a:gd name="connsiteX5" fmla="*/ 3274974 w 3746923"/>
              <a:gd name="connsiteY5" fmla="*/ 198735 h 1634245"/>
              <a:gd name="connsiteX6" fmla="*/ 3746923 w 3746923"/>
              <a:gd name="connsiteY6" fmla="*/ 1368774 h 1634245"/>
              <a:gd name="connsiteX0" fmla="*/ 4714034 w 5087659"/>
              <a:gd name="connsiteY0" fmla="*/ 1648820 h 1648820"/>
              <a:gd name="connsiteX1" fmla="*/ 1833183 w 5087659"/>
              <a:gd name="connsiteY1" fmla="*/ 1521001 h 1648820"/>
              <a:gd name="connsiteX2" fmla="*/ 1361233 w 5087659"/>
              <a:gd name="connsiteY2" fmla="*/ 813080 h 1648820"/>
              <a:gd name="connsiteX3" fmla="*/ 4382 w 5087659"/>
              <a:gd name="connsiteY3" fmla="*/ 429621 h 1648820"/>
              <a:gd name="connsiteX4" fmla="*/ 1862678 w 5087659"/>
              <a:gd name="connsiteY4" fmla="*/ 16666 h 1648820"/>
              <a:gd name="connsiteX5" fmla="*/ 4615710 w 5087659"/>
              <a:gd name="connsiteY5" fmla="*/ 213310 h 1648820"/>
              <a:gd name="connsiteX6" fmla="*/ 5087659 w 5087659"/>
              <a:gd name="connsiteY6" fmla="*/ 1383349 h 1648820"/>
              <a:gd name="connsiteX0" fmla="*/ 4714034 w 5087659"/>
              <a:gd name="connsiteY0" fmla="*/ 1700554 h 1700554"/>
              <a:gd name="connsiteX1" fmla="*/ 1833183 w 5087659"/>
              <a:gd name="connsiteY1" fmla="*/ 1572735 h 1700554"/>
              <a:gd name="connsiteX2" fmla="*/ 1361233 w 5087659"/>
              <a:gd name="connsiteY2" fmla="*/ 864814 h 1700554"/>
              <a:gd name="connsiteX3" fmla="*/ 4382 w 5087659"/>
              <a:gd name="connsiteY3" fmla="*/ 481355 h 1700554"/>
              <a:gd name="connsiteX4" fmla="*/ 1695530 w 5087659"/>
              <a:gd name="connsiteY4" fmla="*/ 9406 h 1700554"/>
              <a:gd name="connsiteX5" fmla="*/ 4615710 w 5087659"/>
              <a:gd name="connsiteY5" fmla="*/ 265044 h 1700554"/>
              <a:gd name="connsiteX6" fmla="*/ 5087659 w 5087659"/>
              <a:gd name="connsiteY6" fmla="*/ 1435083 h 1700554"/>
              <a:gd name="connsiteX0" fmla="*/ 4709804 w 5083429"/>
              <a:gd name="connsiteY0" fmla="*/ 1700554 h 1700554"/>
              <a:gd name="connsiteX1" fmla="*/ 1828953 w 5083429"/>
              <a:gd name="connsiteY1" fmla="*/ 1572735 h 1700554"/>
              <a:gd name="connsiteX2" fmla="*/ 1357003 w 5083429"/>
              <a:gd name="connsiteY2" fmla="*/ 864814 h 1700554"/>
              <a:gd name="connsiteX3" fmla="*/ 152 w 5083429"/>
              <a:gd name="connsiteY3" fmla="*/ 481355 h 1700554"/>
              <a:gd name="connsiteX4" fmla="*/ 1691300 w 5083429"/>
              <a:gd name="connsiteY4" fmla="*/ 9406 h 1700554"/>
              <a:gd name="connsiteX5" fmla="*/ 4611480 w 5083429"/>
              <a:gd name="connsiteY5" fmla="*/ 265044 h 1700554"/>
              <a:gd name="connsiteX6" fmla="*/ 5083429 w 5083429"/>
              <a:gd name="connsiteY6" fmla="*/ 1435083 h 1700554"/>
              <a:gd name="connsiteX0" fmla="*/ 4935922 w 5309547"/>
              <a:gd name="connsiteY0" fmla="*/ 1702312 h 1702312"/>
              <a:gd name="connsiteX1" fmla="*/ 2055071 w 5309547"/>
              <a:gd name="connsiteY1" fmla="*/ 1574493 h 1702312"/>
              <a:gd name="connsiteX2" fmla="*/ 1583121 w 5309547"/>
              <a:gd name="connsiteY2" fmla="*/ 866572 h 1702312"/>
              <a:gd name="connsiteX3" fmla="*/ 128 w 5309547"/>
              <a:gd name="connsiteY3" fmla="*/ 512610 h 1702312"/>
              <a:gd name="connsiteX4" fmla="*/ 1917418 w 5309547"/>
              <a:gd name="connsiteY4" fmla="*/ 11164 h 1702312"/>
              <a:gd name="connsiteX5" fmla="*/ 4837598 w 5309547"/>
              <a:gd name="connsiteY5" fmla="*/ 266802 h 1702312"/>
              <a:gd name="connsiteX6" fmla="*/ 5309547 w 5309547"/>
              <a:gd name="connsiteY6" fmla="*/ 1436841 h 1702312"/>
              <a:gd name="connsiteX0" fmla="*/ 4940098 w 5313723"/>
              <a:gd name="connsiteY0" fmla="*/ 1702312 h 1702312"/>
              <a:gd name="connsiteX1" fmla="*/ 2059247 w 5313723"/>
              <a:gd name="connsiteY1" fmla="*/ 1574493 h 1702312"/>
              <a:gd name="connsiteX2" fmla="*/ 1420149 w 5313723"/>
              <a:gd name="connsiteY2" fmla="*/ 886236 h 1702312"/>
              <a:gd name="connsiteX3" fmla="*/ 4304 w 5313723"/>
              <a:gd name="connsiteY3" fmla="*/ 512610 h 1702312"/>
              <a:gd name="connsiteX4" fmla="*/ 1921594 w 5313723"/>
              <a:gd name="connsiteY4" fmla="*/ 11164 h 1702312"/>
              <a:gd name="connsiteX5" fmla="*/ 4841774 w 5313723"/>
              <a:gd name="connsiteY5" fmla="*/ 266802 h 1702312"/>
              <a:gd name="connsiteX6" fmla="*/ 5313723 w 5313723"/>
              <a:gd name="connsiteY6" fmla="*/ 1436841 h 170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13723" h="1702312">
                <a:moveTo>
                  <a:pt x="4940098" y="1702312"/>
                </a:moveTo>
                <a:lnTo>
                  <a:pt x="2059247" y="1574493"/>
                </a:lnTo>
                <a:cubicBezTo>
                  <a:pt x="1567634" y="1548275"/>
                  <a:pt x="1762639" y="1063216"/>
                  <a:pt x="1420149" y="886236"/>
                </a:cubicBezTo>
                <a:cubicBezTo>
                  <a:pt x="1077659" y="709256"/>
                  <a:pt x="-79270" y="658455"/>
                  <a:pt x="4304" y="512610"/>
                </a:cubicBezTo>
                <a:cubicBezTo>
                  <a:pt x="87878" y="366765"/>
                  <a:pt x="1115349" y="52132"/>
                  <a:pt x="1921594" y="11164"/>
                </a:cubicBezTo>
                <a:cubicBezTo>
                  <a:pt x="2727839" y="-29804"/>
                  <a:pt x="4304277" y="39021"/>
                  <a:pt x="4841774" y="266802"/>
                </a:cubicBezTo>
                <a:cubicBezTo>
                  <a:pt x="5379271" y="494583"/>
                  <a:pt x="5280948" y="1120570"/>
                  <a:pt x="5313723" y="1436841"/>
                </a:cubicBezTo>
              </a:path>
            </a:pathLst>
          </a:custGeom>
          <a:ln w="57150" cap="flat" cmpd="sng" algn="ctr">
            <a:solidFill>
              <a:srgbClr val="FF0000">
                <a:alpha val="50196"/>
              </a:srgb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CDDB68F-FD1E-50CE-D72B-8B35C4BDF923}"/>
              </a:ext>
            </a:extLst>
          </p:cNvPr>
          <p:cNvSpPr/>
          <p:nvPr userDrawn="1"/>
        </p:nvSpPr>
        <p:spPr>
          <a:xfrm>
            <a:off x="4572000" y="6145161"/>
            <a:ext cx="6901014" cy="462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dirty="0">
                <a:solidFill>
                  <a:sysClr val="windowText" lastClr="000000"/>
                </a:solidFill>
              </a:rPr>
              <a:t>B ,  C ,  K ,  O ,  P ,  W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3D8F9E-2356-E0DF-39E5-BA3041E094EB}"/>
              </a:ext>
            </a:extLst>
          </p:cNvPr>
          <p:cNvSpPr txBox="1"/>
          <p:nvPr userDrawn="1"/>
        </p:nvSpPr>
        <p:spPr>
          <a:xfrm>
            <a:off x="156085" y="6191553"/>
            <a:ext cx="44159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循環するモジュール群のアルファベット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endParaRPr lang="ja-JP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661B535-F9FD-9C0F-9BF3-46E0E458ECF2}"/>
              </a:ext>
            </a:extLst>
          </p:cNvPr>
          <p:cNvSpPr txBox="1"/>
          <p:nvPr userDrawn="1"/>
        </p:nvSpPr>
        <p:spPr>
          <a:xfrm>
            <a:off x="4463846" y="5899806"/>
            <a:ext cx="4033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モジュールのアルファベットを並べて書く </a:t>
            </a:r>
            <a:r>
              <a:rPr kumimoji="1"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ja-JP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例</a:t>
            </a:r>
            <a:r>
              <a:rPr kumimoji="1"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“A,X,S”)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4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2024/3/5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FADD8B-2517-B4D1-A847-6FC54EA7C78C}"/>
              </a:ext>
            </a:extLst>
          </p:cNvPr>
          <p:cNvSpPr/>
          <p:nvPr/>
        </p:nvSpPr>
        <p:spPr>
          <a:xfrm>
            <a:off x="4572000" y="6145161"/>
            <a:ext cx="6901014" cy="46211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2023-12-23T14:24:29Z</dcterms:created>
  <dcterms:modified xsi:type="dcterms:W3CDTF">2024-03-05T02:11:33Z</dcterms:modified>
</cp:coreProperties>
</file>