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handoutMasterIdLst>
    <p:handoutMasterId r:id="rId3"/>
  </p:handout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E86D04F2-38B4-BC59-4D76-BDFA7BFEF24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15EA1AA-44AE-C3BB-1124-B09ECA7498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543F7-97BF-4C7A-9589-6C19D8A0DBC7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D6F527D-24D8-4149-4B1B-B377B8B3FC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009A8-B1E6-E5DD-BA92-F1FE91CBCA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AAE657-440F-45F6-8749-0BCD355AE1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477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semver.org/lang/ja/spec/v2.0.0.html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1543-0559-FD32-9F98-6987329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AA29-409C-4083-BDC1-99425471DC1E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62FE7-44AC-0A40-E0CB-C19FEAF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0D864-AB9A-8CD6-9C38-8FF245E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199" y="612210"/>
            <a:ext cx="9574531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どの部分をインクリメントすべき？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199" y="1352401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REP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とセマンティックバージョニングを理解するための演習問題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8961A8-4C6A-5453-58A9-701117215562}"/>
              </a:ext>
            </a:extLst>
          </p:cNvPr>
          <p:cNvSpPr txBox="1"/>
          <p:nvPr userDrawn="1"/>
        </p:nvSpPr>
        <p:spPr>
          <a:xfrm>
            <a:off x="838199" y="167361"/>
            <a:ext cx="4232556" cy="371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major.minor.patch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(-prerelease)</a:t>
            </a:r>
          </a:p>
        </p:txBody>
      </p:sp>
    </p:spTree>
    <p:extLst>
      <p:ext uri="{BB962C8B-B14F-4D97-AF65-F5344CB8AC3E}">
        <p14:creationId xmlns:p14="http://schemas.microsoft.com/office/powerpoint/2010/main" val="120566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2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デフォル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EFD1543-0559-FD32-9F98-69873293E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2AA29-409C-4083-BDC1-99425471DC1E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B62FE7-44AC-0A40-E0CB-C19FEAF1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80D864-AB9A-8CD6-9C38-8FF245ED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B3A64-A85D-74E8-2607-132B8A607046}"/>
              </a:ext>
            </a:extLst>
          </p:cNvPr>
          <p:cNvSpPr txBox="1"/>
          <p:nvPr userDrawn="1"/>
        </p:nvSpPr>
        <p:spPr>
          <a:xfrm>
            <a:off x="838199" y="612210"/>
            <a:ext cx="9574531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どの部分をインクリメントすべき？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4C544A-58FC-78A3-A615-52035B1303B7}"/>
              </a:ext>
            </a:extLst>
          </p:cNvPr>
          <p:cNvSpPr txBox="1"/>
          <p:nvPr userDrawn="1"/>
        </p:nvSpPr>
        <p:spPr>
          <a:xfrm>
            <a:off x="838199" y="1352401"/>
            <a:ext cx="9437017" cy="37234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REP</a:t>
            </a:r>
            <a:r>
              <a: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とセマンティックバージョニングを理解するための演習問題 </a:t>
            </a:r>
            <a:endParaRPr kumimoji="1" lang="en-US" altLang="ja-JP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8961A8-4C6A-5453-58A9-701117215562}"/>
              </a:ext>
            </a:extLst>
          </p:cNvPr>
          <p:cNvSpPr txBox="1"/>
          <p:nvPr userDrawn="1"/>
        </p:nvSpPr>
        <p:spPr>
          <a:xfrm>
            <a:off x="7529676" y="58894"/>
            <a:ext cx="4232556" cy="3715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en-US" altLang="ja-JP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major.minor.patch</a:t>
            </a:r>
            <a:r>
              <a:rPr kumimoji="1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(-prerelease)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A301F9-F9D2-23A0-6F0B-2C2D334696B8}"/>
              </a:ext>
            </a:extLst>
          </p:cNvPr>
          <p:cNvSpPr txBox="1"/>
          <p:nvPr userDrawn="1"/>
        </p:nvSpPr>
        <p:spPr>
          <a:xfrm>
            <a:off x="4425696" y="6488668"/>
            <a:ext cx="796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セマンティック バージョニング </a:t>
            </a:r>
            <a:r>
              <a:rPr lang="en-US" altLang="ja-JP" dirty="0">
                <a:hlinkClick r:id="rId2"/>
              </a:rPr>
              <a:t>2.0.0 | Semantic Versioning (semver.org)</a:t>
            </a:r>
            <a:endParaRPr lang="ja-JP" alt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F45C2BC2-02E4-8786-175F-0D66A670C1D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736357932"/>
              </p:ext>
            </p:extLst>
          </p:nvPr>
        </p:nvGraphicFramePr>
        <p:xfrm>
          <a:off x="429770" y="1945104"/>
          <a:ext cx="11332462" cy="4543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942">
                  <a:extLst>
                    <a:ext uri="{9D8B030D-6E8A-4147-A177-3AD203B41FA5}">
                      <a16:colId xmlns:a16="http://schemas.microsoft.com/office/drawing/2014/main" val="2033815938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60297959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629957028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480580187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50396491"/>
                    </a:ext>
                  </a:extLst>
                </a:gridCol>
              </a:tblGrid>
              <a:tr h="44888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major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minor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patch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suffix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557480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既存機能が抱えていた不具合を修正した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803606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既存機能はそのままに新しい機能を追加した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039033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1.9.5</a:t>
                      </a:r>
                      <a:r>
                        <a:rPr kumimoji="1" lang="ja-JP" altLang="en-US" dirty="0"/>
                        <a:t>の次のマイナーバージョンアップ版をリリースしたい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943910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次のバージョンで採用する機能の一部を先行して実装した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519594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既存機能の振る舞いを変更した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796476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廃止予定だった機能を使えなくし、新しい</a:t>
                      </a:r>
                      <a:r>
                        <a:rPr kumimoji="1" lang="en-US" altLang="ja-JP" dirty="0"/>
                        <a:t>API</a:t>
                      </a:r>
                      <a:r>
                        <a:rPr kumimoji="1" lang="ja-JP" altLang="en-US" dirty="0"/>
                        <a:t>体系で利用できるようにした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396404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ベータテストを行うためにリリースした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783156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9BE37A-1C1A-55FC-34D3-100C98AF8666}"/>
              </a:ext>
            </a:extLst>
          </p:cNvPr>
          <p:cNvSpPr txBox="1"/>
          <p:nvPr userDrawn="1"/>
        </p:nvSpPr>
        <p:spPr>
          <a:xfrm>
            <a:off x="0" y="0"/>
            <a:ext cx="2672080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b="1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85645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7EBB06-6846-4BD7-277E-050209951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4D5AD5-C817-727E-5A87-B4C63820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9B181D-1958-E468-4DB2-04D898D58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2AA29-409C-4083-BDC1-99425471DC1E}" type="datetimeFigureOut">
              <a:rPr kumimoji="1" lang="ja-JP" altLang="en-US" smtClean="0"/>
              <a:t>2024/2/25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482E73-0435-BB1B-5ADF-133B64AC8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004468-F703-C118-A4E6-4E5BD6AC28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82C7E-8EA5-4FA1-90C8-0763E1FC95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746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emver.org/lang/ja/spec/v2.0.0.html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80E2A9-BFF1-0E77-79B7-1E5070B6BEBA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DA7D243-FCF8-E8B6-1126-5E891C11D750}"/>
              </a:ext>
            </a:extLst>
          </p:cNvPr>
          <p:cNvSpPr txBox="1"/>
          <p:nvPr/>
        </p:nvSpPr>
        <p:spPr>
          <a:xfrm>
            <a:off x="4425696" y="6488668"/>
            <a:ext cx="7961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セマンティック バージョニング </a:t>
            </a:r>
            <a:r>
              <a:rPr lang="en-US" altLang="ja-JP" dirty="0">
                <a:hlinkClick r:id="rId2"/>
              </a:rPr>
              <a:t>2.0.0 | Semantic Versioning (semver.org)</a:t>
            </a:r>
            <a:endParaRPr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FA0EF0B-C6F1-9417-DADC-E6B6287D8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253347"/>
              </p:ext>
            </p:extLst>
          </p:nvPr>
        </p:nvGraphicFramePr>
        <p:xfrm>
          <a:off x="429770" y="1945104"/>
          <a:ext cx="11332462" cy="4543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3942">
                  <a:extLst>
                    <a:ext uri="{9D8B030D-6E8A-4147-A177-3AD203B41FA5}">
                      <a16:colId xmlns:a16="http://schemas.microsoft.com/office/drawing/2014/main" val="2033815938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60297959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2629957028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480580187"/>
                    </a:ext>
                  </a:extLst>
                </a:gridCol>
                <a:gridCol w="849630">
                  <a:extLst>
                    <a:ext uri="{9D8B030D-6E8A-4147-A177-3AD203B41FA5}">
                      <a16:colId xmlns:a16="http://schemas.microsoft.com/office/drawing/2014/main" val="50396491"/>
                    </a:ext>
                  </a:extLst>
                </a:gridCol>
              </a:tblGrid>
              <a:tr h="44888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major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minor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patch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suffix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3557480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既存機能が抱えていた不具合を修正した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803606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既存機能はそのままに新しい機能を追加した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039033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1.9.5</a:t>
                      </a:r>
                      <a:r>
                        <a:rPr kumimoji="1" lang="ja-JP" altLang="en-US" dirty="0"/>
                        <a:t>の次のマイナーバージョンアップ版をリリースしたい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943910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次のバージョンで採用する機能の一部を先行して実装した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519594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既存機能の振る舞いを変更した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796476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廃止予定だった機能を使えなくし、新しい</a:t>
                      </a:r>
                      <a:r>
                        <a:rPr kumimoji="1" lang="en-US" altLang="ja-JP" dirty="0"/>
                        <a:t>API</a:t>
                      </a:r>
                      <a:r>
                        <a:rPr kumimoji="1" lang="ja-JP" altLang="en-US" dirty="0"/>
                        <a:t>体系で利用できるようにした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8396404"/>
                  </a:ext>
                </a:extLst>
              </a:tr>
              <a:tr h="58495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ベータテストを行うためにリリースした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783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641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2023-12-23T14:24:29Z</dcterms:created>
  <dcterms:modified xsi:type="dcterms:W3CDTF">2024-02-24T15:29:41Z</dcterms:modified>
</cp:coreProperties>
</file>