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付プレースホルダー 2">
            <a:extLst>
              <a:ext uri="{FF2B5EF4-FFF2-40B4-BE49-F238E27FC236}">
                <a16:creationId xmlns:a16="http://schemas.microsoft.com/office/drawing/2014/main" id="{7AC222AA-A534-357B-DA7F-AC885F58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A92AA29-409C-4083-BDC1-99425471DC1E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7" name="フッター プレースホルダー 3">
            <a:extLst>
              <a:ext uri="{FF2B5EF4-FFF2-40B4-BE49-F238E27FC236}">
                <a16:creationId xmlns:a16="http://schemas.microsoft.com/office/drawing/2014/main" id="{31A0ECAA-E278-7175-DFF6-5F9C60C5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A00BE95A-BEB2-53E8-B4C2-84D2949A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日付プレースホルダー 1">
            <a:extLst>
              <a:ext uri="{FF2B5EF4-FFF2-40B4-BE49-F238E27FC236}">
                <a16:creationId xmlns:a16="http://schemas.microsoft.com/office/drawing/2014/main" id="{9A85D8E5-EA45-2ECE-2C3F-F6E0BE8360D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92AA29-409C-4083-BDC1-99425471DC1E}" type="datetimeFigureOut">
              <a:rPr lang="ja-JP" altLang="en-US" smtClean="0"/>
              <a:pPr/>
              <a:t>2023/12/23</a:t>
            </a:fld>
            <a:endParaRPr lang="ja-JP" altLang="en-US"/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CBFE5329-FA43-7EF7-159D-3E827FC86A9E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E82C7E-8EA5-4FA1-90C8-0763E1FC950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aphicFrame>
        <p:nvGraphicFramePr>
          <p:cNvPr id="11" name="表 6">
            <a:extLst>
              <a:ext uri="{FF2B5EF4-FFF2-40B4-BE49-F238E27FC236}">
                <a16:creationId xmlns:a16="http://schemas.microsoft.com/office/drawing/2014/main" id="{0AFD7C7B-05DA-6B36-91A7-A90BB7B7D37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614597"/>
              </p:ext>
            </p:extLst>
          </p:nvPr>
        </p:nvGraphicFramePr>
        <p:xfrm>
          <a:off x="838199" y="2477785"/>
          <a:ext cx="10515600" cy="401509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262746">
                  <a:extLst>
                    <a:ext uri="{9D8B030D-6E8A-4147-A177-3AD203B41FA5}">
                      <a16:colId xmlns:a16="http://schemas.microsoft.com/office/drawing/2014/main" val="1467031051"/>
                    </a:ext>
                  </a:extLst>
                </a:gridCol>
                <a:gridCol w="7252854">
                  <a:extLst>
                    <a:ext uri="{9D8B030D-6E8A-4147-A177-3AD203B41FA5}">
                      <a16:colId xmlns:a16="http://schemas.microsoft.com/office/drawing/2014/main" val="3230764370"/>
                    </a:ext>
                  </a:extLst>
                </a:gridCol>
              </a:tblGrid>
              <a:tr h="803018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日本語の名前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646304"/>
                  </a:ext>
                </a:extLst>
              </a:tr>
              <a:tr h="803018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エンジン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kumimoji="1" lang="ja-JP" altLang="en-US" sz="3200" b="1" dirty="0">
                          <a:solidFill>
                            <a:srgbClr val="FF0000"/>
                          </a:solidFill>
                        </a:rPr>
                        <a:t>発動機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871768"/>
                  </a:ext>
                </a:extLst>
              </a:tr>
              <a:tr h="803018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カンガルー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kumimoji="1" lang="ja-JP" altLang="en-US" sz="3200" b="1" dirty="0">
                          <a:solidFill>
                            <a:srgbClr val="FF0000"/>
                          </a:solidFill>
                        </a:rPr>
                        <a:t>袋鼠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ふくろねずみ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712039"/>
                  </a:ext>
                </a:extLst>
              </a:tr>
              <a:tr h="803018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コロッケ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kumimoji="1" lang="ja-JP" altLang="en-US" sz="3200" b="1" dirty="0">
                          <a:solidFill>
                            <a:srgbClr val="FF0000"/>
                          </a:solidFill>
                        </a:rPr>
                        <a:t>油揚肉饅頭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あぶらあげにくまんじゅう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845653"/>
                  </a:ext>
                </a:extLst>
              </a:tr>
              <a:tr h="803018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コントラバス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kumimoji="1" lang="ja-JP" altLang="en-US" sz="3200" b="1" dirty="0">
                          <a:solidFill>
                            <a:srgbClr val="FF0000"/>
                          </a:solidFill>
                        </a:rPr>
                        <a:t>妖怪的四弦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ようかいてきよんげん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99035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5C38AC-9A72-1577-7F96-049656F6FC87}"/>
              </a:ext>
            </a:extLst>
          </p:cNvPr>
          <p:cNvSpPr txBox="1"/>
          <p:nvPr userDrawn="1"/>
        </p:nvSpPr>
        <p:spPr>
          <a:xfrm>
            <a:off x="838200" y="1842055"/>
            <a:ext cx="7952509" cy="484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以下の語句に日本語で名前を付けてみよう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FF1779-260F-9C4B-DABE-BE6A8D84FB95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あなたの名前</a:t>
            </a:r>
            <a:r>
              <a:rPr kumimoji="1" lang="ja-JP" altLang="en-US"/>
              <a:t>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55BF1D-12C5-BE1E-CB64-F52CF52EE891}"/>
              </a:ext>
            </a:extLst>
          </p:cNvPr>
          <p:cNvSpPr txBox="1"/>
          <p:nvPr userDrawn="1"/>
        </p:nvSpPr>
        <p:spPr>
          <a:xfrm>
            <a:off x="838199" y="612210"/>
            <a:ext cx="83057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日本語の名前を付けてあげよう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FAD5E2-F6A6-0FB8-1C19-CD9A10653A62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34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7F23225-B918-B522-8827-CE54A5BD7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80413"/>
              </p:ext>
            </p:extLst>
          </p:nvPr>
        </p:nvGraphicFramePr>
        <p:xfrm>
          <a:off x="838199" y="2477785"/>
          <a:ext cx="10515600" cy="401509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262746">
                  <a:extLst>
                    <a:ext uri="{9D8B030D-6E8A-4147-A177-3AD203B41FA5}">
                      <a16:colId xmlns:a16="http://schemas.microsoft.com/office/drawing/2014/main" val="1467031051"/>
                    </a:ext>
                  </a:extLst>
                </a:gridCol>
                <a:gridCol w="7252854">
                  <a:extLst>
                    <a:ext uri="{9D8B030D-6E8A-4147-A177-3AD203B41FA5}">
                      <a16:colId xmlns:a16="http://schemas.microsoft.com/office/drawing/2014/main" val="3230764370"/>
                    </a:ext>
                  </a:extLst>
                </a:gridCol>
              </a:tblGrid>
              <a:tr h="803018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日本語の名前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646304"/>
                  </a:ext>
                </a:extLst>
              </a:tr>
              <a:tr h="803018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エンジン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endParaRPr kumimoji="1" lang="ja-JP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871768"/>
                  </a:ext>
                </a:extLst>
              </a:tr>
              <a:tr h="803018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カンガルー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endParaRPr kumimoji="1" lang="ja-JP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712039"/>
                  </a:ext>
                </a:extLst>
              </a:tr>
              <a:tr h="803018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コロッケ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endParaRPr kumimoji="1" lang="ja-JP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845653"/>
                  </a:ext>
                </a:extLst>
              </a:tr>
              <a:tr h="803018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コントラバス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endParaRPr kumimoji="1" lang="ja-JP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99035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46FFA7-4475-A2A8-9AD6-27D6DC65FD6E}"/>
              </a:ext>
            </a:extLst>
          </p:cNvPr>
          <p:cNvSpPr txBox="1"/>
          <p:nvPr/>
        </p:nvSpPr>
        <p:spPr>
          <a:xfrm>
            <a:off x="838200" y="1842055"/>
            <a:ext cx="7952509" cy="484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以下の語句に日本語で名前を付けてみよう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あなたの名前</a:t>
            </a:r>
            <a:r>
              <a:rPr kumimoji="1" lang="ja-JP" altLang="en-US"/>
              <a:t>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2906BDC-BC49-0306-08C5-A9B120560A37}"/>
              </a:ext>
            </a:extLst>
          </p:cNvPr>
          <p:cNvSpPr txBox="1"/>
          <p:nvPr/>
        </p:nvSpPr>
        <p:spPr>
          <a:xfrm>
            <a:off x="838199" y="612210"/>
            <a:ext cx="83057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日本語の名前を付けてあげよう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2023-12-23T14:24:29Z</dcterms:created>
  <dcterms:modified xsi:type="dcterms:W3CDTF">2023-12-23T14:24:42Z</dcterms:modified>
</cp:coreProperties>
</file>