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witter.com/nakamurakihiro/status/1230798247989366784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50FAB-00D6-309A-DD84-7E6E80E22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0C7DE1-4947-848C-D753-276432BE5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C005F-9EC4-8CC0-C258-887C15B3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B32C8-067F-139A-F279-BC97CBFB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54276-97EE-DB26-A386-9D18B274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56C3-4186-8B5B-B1F8-ED1CC60F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5BD86B-8040-501E-875C-77220C80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12C1B-14F4-E637-3B4F-0F626904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0E3275-3DCC-732C-1542-EEE392CE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8C64F-A736-4276-A987-FD45DE69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6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7BFEB5-9753-3D70-A824-7E027372D1EA}"/>
              </a:ext>
            </a:extLst>
          </p:cNvPr>
          <p:cNvSpPr txBox="1"/>
          <p:nvPr userDrawn="1"/>
        </p:nvSpPr>
        <p:spPr>
          <a:xfrm>
            <a:off x="834317" y="1825624"/>
            <a:ext cx="10515600" cy="283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それぞれの問題に答えてください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頭が赤いのは何でしょうか？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猫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魚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その他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解答欄に記入してください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何が何を食べているのでしょうか？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CB6096-0003-6805-7D22-9153A9F7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081D52-6531-A3A3-39F7-AC323EF8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1C5C7C-DB72-8E98-A983-E52C9016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ACD6797F-05D7-260E-EB76-7BE2FD74B1CA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頭が赤い魚を食べる猫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488444-C643-5761-D8A8-B8EB2795C0E4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：加藤 寛人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C675E7-A00B-9674-6A66-6699B42C28FC}"/>
              </a:ext>
            </a:extLst>
          </p:cNvPr>
          <p:cNvSpPr/>
          <p:nvPr userDrawn="1"/>
        </p:nvSpPr>
        <p:spPr>
          <a:xfrm>
            <a:off x="6357256" y="2821577"/>
            <a:ext cx="5336901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猫または魚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7DB736-7D55-469D-84A2-F5DD31AFF369}"/>
              </a:ext>
            </a:extLst>
          </p:cNvPr>
          <p:cNvSpPr txBox="1"/>
          <p:nvPr userDrawn="1"/>
        </p:nvSpPr>
        <p:spPr>
          <a:xfrm>
            <a:off x="6235337" y="245224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解答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C5A1C6-C9AA-6638-7903-B32DEC7C1C88}"/>
              </a:ext>
            </a:extLst>
          </p:cNvPr>
          <p:cNvSpPr/>
          <p:nvPr userDrawn="1"/>
        </p:nvSpPr>
        <p:spPr>
          <a:xfrm>
            <a:off x="1430293" y="5128557"/>
            <a:ext cx="1347742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猫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|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頭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5A7E14-F7AF-4099-A699-92051D3F2FC6}"/>
              </a:ext>
            </a:extLst>
          </p:cNvPr>
          <p:cNvSpPr txBox="1"/>
          <p:nvPr userDrawn="1"/>
        </p:nvSpPr>
        <p:spPr>
          <a:xfrm>
            <a:off x="1308373" y="47592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解答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1876B0-7429-8E8C-9954-55B925F41B2C}"/>
              </a:ext>
            </a:extLst>
          </p:cNvPr>
          <p:cNvSpPr txBox="1"/>
          <p:nvPr userDrawn="1"/>
        </p:nvSpPr>
        <p:spPr>
          <a:xfrm>
            <a:off x="5341171" y="5258833"/>
            <a:ext cx="2500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を食べている</a:t>
            </a:r>
            <a:endParaRPr lang="ja-JP" altLang="en-US" sz="2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D51ADE0-654E-0997-BC2C-859D53B50806}"/>
              </a:ext>
            </a:extLst>
          </p:cNvPr>
          <p:cNvSpPr/>
          <p:nvPr userDrawn="1"/>
        </p:nvSpPr>
        <p:spPr>
          <a:xfrm>
            <a:off x="3894537" y="5128557"/>
            <a:ext cx="1347742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EDE657-D0A2-18D3-5622-BF58C3C601E7}"/>
              </a:ext>
            </a:extLst>
          </p:cNvPr>
          <p:cNvSpPr txBox="1"/>
          <p:nvPr userDrawn="1"/>
        </p:nvSpPr>
        <p:spPr>
          <a:xfrm>
            <a:off x="3051400" y="5258833"/>
            <a:ext cx="569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</a:t>
            </a:r>
            <a:endParaRPr lang="ja-JP" altLang="en-US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E7B922-7B9D-FF02-7B18-BC6B5D8D813B}"/>
              </a:ext>
            </a:extLst>
          </p:cNvPr>
          <p:cNvSpPr txBox="1"/>
          <p:nvPr userDrawn="1"/>
        </p:nvSpPr>
        <p:spPr>
          <a:xfrm>
            <a:off x="9519920" y="5934670"/>
            <a:ext cx="267208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171275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853897-FCF5-47CE-4435-ACCC03D6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D9E9DF-DF4C-6CF6-0024-2AC8FDBB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4543F1-CA79-635B-55DD-F76671D9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9A2E83-96B5-4812-AE11-24F9591FB386}"/>
              </a:ext>
            </a:extLst>
          </p:cNvPr>
          <p:cNvSpPr txBox="1"/>
          <p:nvPr userDrawn="1"/>
        </p:nvSpPr>
        <p:spPr>
          <a:xfrm>
            <a:off x="838200" y="674860"/>
            <a:ext cx="10515600" cy="70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ja-JP" altLang="en-US" noProof="0" dirty="0"/>
              <a:t>頭が赤い魚を食べる猫</a:t>
            </a:r>
            <a:r>
              <a:rPr lang="ja-JP" altLang="en-US" sz="4400" b="0" noProof="0" dirty="0"/>
              <a:t> </a:t>
            </a:r>
            <a:r>
              <a:rPr lang="en-US" altLang="ja-JP" sz="4400" b="0" noProof="0" dirty="0"/>
              <a:t>– </a:t>
            </a:r>
            <a:r>
              <a:rPr lang="ja-JP" altLang="en-US" sz="3600" b="1" noProof="0" dirty="0">
                <a:latin typeface="+mn-ea"/>
                <a:ea typeface="+mn-ea"/>
              </a:rPr>
              <a:t>構造的多義性</a:t>
            </a:r>
            <a:endParaRPr lang="ja-JP" altLang="en-US" b="1" noProof="0" dirty="0">
              <a:latin typeface="+mn-ea"/>
              <a:ea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F4E737-5958-22D5-5339-BBFEAC5F32AF}"/>
              </a:ext>
            </a:extLst>
          </p:cNvPr>
          <p:cNvSpPr txBox="1"/>
          <p:nvPr userDrawn="1"/>
        </p:nvSpPr>
        <p:spPr>
          <a:xfrm>
            <a:off x="6704881" y="5906141"/>
            <a:ext cx="5471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出典</a:t>
            </a:r>
            <a:r>
              <a:rPr lang="en-US" altLang="ja-JP" sz="1200" dirty="0"/>
              <a:t>: </a:t>
            </a:r>
            <a:r>
              <a:rPr lang="ja-JP" altLang="en-US" sz="1200" dirty="0">
                <a:hlinkClick r:id="rId2"/>
              </a:rPr>
              <a:t>https://twitter.com/nakamurakihiro/status/1230798247989366784</a:t>
            </a:r>
            <a:endParaRPr lang="ja-JP" altLang="en-US" sz="12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95DEC01-22F2-5E62-E359-1C7E26CD1C13}"/>
              </a:ext>
            </a:extLst>
          </p:cNvPr>
          <p:cNvGrpSpPr/>
          <p:nvPr userDrawn="1"/>
        </p:nvGrpSpPr>
        <p:grpSpPr>
          <a:xfrm>
            <a:off x="1292913" y="1412286"/>
            <a:ext cx="9606174" cy="4944064"/>
            <a:chOff x="1081954" y="1441937"/>
            <a:chExt cx="9606174" cy="4944064"/>
          </a:xfrm>
        </p:grpSpPr>
        <p:pic>
          <p:nvPicPr>
            <p:cNvPr id="2050" name="Picture 2" descr="画像">
              <a:extLst>
                <a:ext uri="{FF2B5EF4-FFF2-40B4-BE49-F238E27FC236}">
                  <a16:creationId xmlns:a16="http://schemas.microsoft.com/office/drawing/2014/main" id="{FA186859-B233-873B-B3F4-B2985D2278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1954" y="1441937"/>
              <a:ext cx="4688787" cy="49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画像">
              <a:extLst>
                <a:ext uri="{FF2B5EF4-FFF2-40B4-BE49-F238E27FC236}">
                  <a16:creationId xmlns:a16="http://schemas.microsoft.com/office/drawing/2014/main" id="{F5674F10-66A0-EF2B-B900-9CFBC5C0AD3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999341" y="1441937"/>
              <a:ext cx="4688787" cy="4403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92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D2E84A-21A0-A7DE-01C6-4293FB85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D4540E-1E79-C415-755A-B352A612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FB78B-642A-8B9D-174D-A86F5F998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DA0D-A392-4E5E-829D-DE49BC7D92D5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C6C9F-C844-C37C-EDC9-C34529DB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4CB764-A575-CE50-2157-988F1E8F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0B1F36-DF5A-3EFC-C76E-BD58C2D33E12}"/>
              </a:ext>
            </a:extLst>
          </p:cNvPr>
          <p:cNvSpPr txBox="1"/>
          <p:nvPr userDrawn="1"/>
        </p:nvSpPr>
        <p:spPr>
          <a:xfrm>
            <a:off x="0" y="957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名前重要：ドリル</a:t>
            </a:r>
          </a:p>
        </p:txBody>
      </p:sp>
    </p:spTree>
    <p:extLst>
      <p:ext uri="{BB962C8B-B14F-4D97-AF65-F5344CB8AC3E}">
        <p14:creationId xmlns:p14="http://schemas.microsoft.com/office/powerpoint/2010/main" val="154423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4DF06D-8C57-4428-BF2F-3210F6BD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頭が赤い魚を食べる猫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9FBDAED-E8E9-4314-8D44-FE7C910E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それぞれの問題に答えてください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頭が赤いのは何でしょうか？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猫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魚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その他</a:t>
            </a:r>
            <a:r>
              <a:rPr lang="en-US" altLang="ja-JP" sz="1600" dirty="0"/>
              <a:t>(</a:t>
            </a:r>
            <a:r>
              <a:rPr lang="ja-JP" altLang="en-US" sz="1600" dirty="0"/>
              <a:t>解答欄に記入してください</a:t>
            </a:r>
            <a:r>
              <a:rPr lang="en-US" altLang="ja-JP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何が何を食べているのでしょうか？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1FD7E54-48A2-2B91-12F7-D250D356BAB4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あなたの名前</a:t>
            </a:r>
            <a:r>
              <a:rPr kumimoji="1" lang="ja-JP" altLang="en-US"/>
              <a:t>：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D4E4E95-30E1-8A87-8D6A-75D466BADFDF}"/>
              </a:ext>
            </a:extLst>
          </p:cNvPr>
          <p:cNvSpPr/>
          <p:nvPr/>
        </p:nvSpPr>
        <p:spPr>
          <a:xfrm>
            <a:off x="6357256" y="2821577"/>
            <a:ext cx="5336901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322A36-8AA6-B2F4-98D4-AC04096FBF64}"/>
              </a:ext>
            </a:extLst>
          </p:cNvPr>
          <p:cNvSpPr txBox="1"/>
          <p:nvPr/>
        </p:nvSpPr>
        <p:spPr>
          <a:xfrm>
            <a:off x="6235337" y="245224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解答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E3262A6-ACD4-97FB-7AC4-FFCC5AE8A822}"/>
              </a:ext>
            </a:extLst>
          </p:cNvPr>
          <p:cNvSpPr/>
          <p:nvPr/>
        </p:nvSpPr>
        <p:spPr>
          <a:xfrm>
            <a:off x="1430293" y="5128557"/>
            <a:ext cx="1347742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F15481-42D7-DD31-341C-7020751235BF}"/>
              </a:ext>
            </a:extLst>
          </p:cNvPr>
          <p:cNvSpPr txBox="1"/>
          <p:nvPr/>
        </p:nvSpPr>
        <p:spPr>
          <a:xfrm>
            <a:off x="1308373" y="47592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解答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3C04DF7-45AF-2A66-A58D-3DE4D6F70AE7}"/>
              </a:ext>
            </a:extLst>
          </p:cNvPr>
          <p:cNvSpPr txBox="1"/>
          <p:nvPr/>
        </p:nvSpPr>
        <p:spPr>
          <a:xfrm>
            <a:off x="5341171" y="5258833"/>
            <a:ext cx="2500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を食べている</a:t>
            </a:r>
            <a:endParaRPr lang="ja-JP" altLang="en-US" sz="20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84D790-1A1C-499D-BD79-365CCA078763}"/>
              </a:ext>
            </a:extLst>
          </p:cNvPr>
          <p:cNvSpPr/>
          <p:nvPr/>
        </p:nvSpPr>
        <p:spPr>
          <a:xfrm>
            <a:off x="3894537" y="5128557"/>
            <a:ext cx="1347742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CBD22E9-0CB2-91E2-E347-07A7EC5B357C}"/>
              </a:ext>
            </a:extLst>
          </p:cNvPr>
          <p:cNvSpPr txBox="1"/>
          <p:nvPr/>
        </p:nvSpPr>
        <p:spPr>
          <a:xfrm>
            <a:off x="3051400" y="5258833"/>
            <a:ext cx="569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160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頭が赤い魚を食べる猫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2023-12-22T02:18:20Z</dcterms:created>
  <dcterms:modified xsi:type="dcterms:W3CDTF">2023-12-22T02:18:48Z</dcterms:modified>
</cp:coreProperties>
</file>