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2" autoAdjust="0"/>
    <p:restoredTop sz="94660"/>
  </p:normalViewPr>
  <p:slideViewPr>
    <p:cSldViewPr snapToGrid="0">
      <p:cViewPr varScale="1">
        <p:scale>
          <a:sx n="96" d="100"/>
          <a:sy n="96" d="100"/>
        </p:scale>
        <p:origin x="26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9D7E-5E78-4F9A-9F46-904A8954E62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008F-08D2-46EA-932B-AAF647DE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5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9D7E-5E78-4F9A-9F46-904A8954E62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008F-08D2-46EA-932B-AAF647DE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2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9D7E-5E78-4F9A-9F46-904A8954E62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008F-08D2-46EA-932B-AAF647DE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9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9D7E-5E78-4F9A-9F46-904A8954E62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008F-08D2-46EA-932B-AAF647DE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5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9D7E-5E78-4F9A-9F46-904A8954E62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008F-08D2-46EA-932B-AAF647DE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2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9D7E-5E78-4F9A-9F46-904A8954E62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008F-08D2-46EA-932B-AAF647DE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9D7E-5E78-4F9A-9F46-904A8954E62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008F-08D2-46EA-932B-AAF647DE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7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9D7E-5E78-4F9A-9F46-904A8954E62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008F-08D2-46EA-932B-AAF647DE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4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9D7E-5E78-4F9A-9F46-904A8954E62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008F-08D2-46EA-932B-AAF647DE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1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9D7E-5E78-4F9A-9F46-904A8954E62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008F-08D2-46EA-932B-AAF647DE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9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9D7E-5E78-4F9A-9F46-904A8954E62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008F-08D2-46EA-932B-AAF647DE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4B9D7E-5E78-4F9A-9F46-904A8954E62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26008F-08D2-46EA-932B-AAF647DE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5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CB285E-FD9E-7AAD-5031-AB149646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532769"/>
          </a:xfrm>
        </p:spPr>
        <p:txBody>
          <a:bodyPr>
            <a:normAutofit fontScale="90000"/>
          </a:bodyPr>
          <a:lstStyle/>
          <a:p>
            <a:r>
              <a:rPr lang="en-US" dirty="0"/>
              <a:t>AR Demo v0.1</a:t>
            </a:r>
          </a:p>
        </p:txBody>
      </p:sp>
      <p:pic>
        <p:nvPicPr>
          <p:cNvPr id="8" name="Content Placeholder 7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D60C76B2-943A-2648-86F6-A821F5630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935" y="1101551"/>
            <a:ext cx="1015448" cy="10154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8686D8-A225-15AD-509E-729FE84DF38F}"/>
              </a:ext>
            </a:extLst>
          </p:cNvPr>
          <p:cNvSpPr txBox="1"/>
          <p:nvPr/>
        </p:nvSpPr>
        <p:spPr>
          <a:xfrm>
            <a:off x="596348" y="1424609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デモアクセス</a:t>
            </a:r>
            <a:r>
              <a:rPr lang="en-US" altLang="ja-JP" dirty="0"/>
              <a:t>QR</a:t>
            </a:r>
            <a:r>
              <a:rPr lang="ja-JP" altLang="en-US" dirty="0"/>
              <a:t>コード</a:t>
            </a:r>
            <a:endParaRPr lang="en-US" dirty="0"/>
          </a:p>
        </p:txBody>
      </p:sp>
      <p:pic>
        <p:nvPicPr>
          <p:cNvPr id="10" name="Picture 9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4107569A-25DA-8122-19CA-5D17DF21F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1" y="2275792"/>
            <a:ext cx="984243" cy="9842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A90D24-2F7B-3E92-6741-25F9D1A634A4}"/>
              </a:ext>
            </a:extLst>
          </p:cNvPr>
          <p:cNvSpPr txBox="1"/>
          <p:nvPr/>
        </p:nvSpPr>
        <p:spPr>
          <a:xfrm>
            <a:off x="1340394" y="258324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上杉謙信（静止画）</a:t>
            </a:r>
            <a:endParaRPr lang="en-US" dirty="0"/>
          </a:p>
        </p:txBody>
      </p:sp>
      <p:pic>
        <p:nvPicPr>
          <p:cNvPr id="16" name="Picture 15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AB648493-BF98-F39C-C900-6C2D153F0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89" y="3794165"/>
            <a:ext cx="988943" cy="9889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4DAB13E-D058-EF45-AED0-D4F261740F44}"/>
              </a:ext>
            </a:extLst>
          </p:cNvPr>
          <p:cNvSpPr txBox="1"/>
          <p:nvPr/>
        </p:nvSpPr>
        <p:spPr>
          <a:xfrm>
            <a:off x="1367032" y="410162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ろくろ首１（静止画）</a:t>
            </a:r>
            <a:endParaRPr lang="en-US" dirty="0"/>
          </a:p>
        </p:txBody>
      </p:sp>
      <p:pic>
        <p:nvPicPr>
          <p:cNvPr id="19" name="Picture 18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967BB58B-16E7-CA50-5A8A-82D542D28D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89" y="4833839"/>
            <a:ext cx="988943" cy="9889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D5B8672-6A3C-8B9D-E440-AE5AEC4B4799}"/>
              </a:ext>
            </a:extLst>
          </p:cNvPr>
          <p:cNvSpPr txBox="1"/>
          <p:nvPr/>
        </p:nvSpPr>
        <p:spPr>
          <a:xfrm>
            <a:off x="1367032" y="516110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ろくろ首１（静止画）</a:t>
            </a:r>
            <a:endParaRPr lang="en-US" dirty="0"/>
          </a:p>
        </p:txBody>
      </p:sp>
      <p:pic>
        <p:nvPicPr>
          <p:cNvPr id="22" name="Picture 21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F32D448B-7792-F2DC-D9D3-E08EA4DFB6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89" y="6521322"/>
            <a:ext cx="988943" cy="98894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DDBB8A-70DE-A787-9CA7-304903C0E09A}"/>
              </a:ext>
            </a:extLst>
          </p:cNvPr>
          <p:cNvSpPr txBox="1"/>
          <p:nvPr/>
        </p:nvSpPr>
        <p:spPr>
          <a:xfrm>
            <a:off x="1367033" y="683112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宇宙戦艦（静止画）</a:t>
            </a:r>
            <a:endParaRPr lang="en-US" dirty="0"/>
          </a:p>
        </p:txBody>
      </p:sp>
      <p:pic>
        <p:nvPicPr>
          <p:cNvPr id="25" name="Picture 2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9D822B9E-EB9C-517E-611D-B3D983ADEE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89" y="7560996"/>
            <a:ext cx="1010549" cy="101054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CFA7901-E84A-E724-FD27-A47F0AFF8718}"/>
              </a:ext>
            </a:extLst>
          </p:cNvPr>
          <p:cNvSpPr txBox="1"/>
          <p:nvPr/>
        </p:nvSpPr>
        <p:spPr>
          <a:xfrm>
            <a:off x="1393338" y="788160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銀河鉄道（静止画）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34</Words>
  <Application>Microsoft Office PowerPoint</Application>
  <PresentationFormat>A4 Paper (210x297 mm)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AR Demo v0.1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Hiroji Fukui</dc:creator>
  <cp:lastModifiedBy>Hiroji Fukui</cp:lastModifiedBy>
  <cp:revision>1</cp:revision>
  <dcterms:created xsi:type="dcterms:W3CDTF">2025-03-21T12:40:42Z</dcterms:created>
  <dcterms:modified xsi:type="dcterms:W3CDTF">2025-03-21T12:51:12Z</dcterms:modified>
</cp:coreProperties>
</file>