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BD63-BC27-44F9-8D13-BF9D53DE5B6D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286-481C-43DA-A2A9-088508820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22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BD63-BC27-44F9-8D13-BF9D53DE5B6D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286-481C-43DA-A2A9-088508820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3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BD63-BC27-44F9-8D13-BF9D53DE5B6D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286-481C-43DA-A2A9-088508820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50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BD63-BC27-44F9-8D13-BF9D53DE5B6D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286-481C-43DA-A2A9-088508820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2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BD63-BC27-44F9-8D13-BF9D53DE5B6D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286-481C-43DA-A2A9-088508820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79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BD63-BC27-44F9-8D13-BF9D53DE5B6D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286-481C-43DA-A2A9-088508820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1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BD63-BC27-44F9-8D13-BF9D53DE5B6D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286-481C-43DA-A2A9-088508820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BD63-BC27-44F9-8D13-BF9D53DE5B6D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286-481C-43DA-A2A9-088508820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2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BD63-BC27-44F9-8D13-BF9D53DE5B6D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286-481C-43DA-A2A9-088508820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47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BD63-BC27-44F9-8D13-BF9D53DE5B6D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286-481C-43DA-A2A9-088508820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0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BD63-BC27-44F9-8D13-BF9D53DE5B6D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286-481C-43DA-A2A9-088508820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7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7BD63-BC27-44F9-8D13-BF9D53DE5B6D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E286-481C-43DA-A2A9-088508820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98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15548" y="1803033"/>
            <a:ext cx="10058400" cy="3454767"/>
            <a:chOff x="1815548" y="1803033"/>
            <a:chExt cx="10058400" cy="34547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5548" y="1803033"/>
              <a:ext cx="10058400" cy="2881796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8123582" y="3243931"/>
              <a:ext cx="3419062" cy="2013869"/>
              <a:chOff x="8123582" y="3243931"/>
              <a:chExt cx="3419062" cy="201386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123582" y="3243931"/>
                <a:ext cx="3419062" cy="1337019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123582" y="4673025"/>
                <a:ext cx="34190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32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r>
                  <a:rPr kumimoji="1" lang="ja-JP" altLang="en-US" sz="32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への割当</a:t>
                </a:r>
                <a:endParaRPr kumimoji="1" lang="ja-JP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107874" y="3243931"/>
              <a:ext cx="3419062" cy="2013869"/>
              <a:chOff x="2107874" y="3243931"/>
              <a:chExt cx="3419062" cy="201386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107874" y="3243931"/>
                <a:ext cx="3419062" cy="1337019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07874" y="4673025"/>
                <a:ext cx="34190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待ち行列への追加</a:t>
                </a:r>
                <a:endParaRPr kumimoji="1" lang="ja-JP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05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長谷川 広樹</dc:creator>
  <cp:lastModifiedBy>長谷川 広樹</cp:lastModifiedBy>
  <cp:revision>2</cp:revision>
  <dcterms:created xsi:type="dcterms:W3CDTF">2019-09-29T15:16:50Z</dcterms:created>
  <dcterms:modified xsi:type="dcterms:W3CDTF">2019-09-29T16:33:31Z</dcterms:modified>
</cp:coreProperties>
</file>