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8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3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25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8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58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5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42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4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CFF5-DB9B-427E-AAA9-DECB0CA0E4E0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625F-B49B-4765-BDB4-4103F36280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8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4248702" y="672092"/>
            <a:ext cx="6657836" cy="4880843"/>
            <a:chOff x="4058759" y="1075357"/>
            <a:chExt cx="6657836" cy="488084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707" y="1613562"/>
              <a:ext cx="4633286" cy="4342638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058759" y="1075357"/>
              <a:ext cx="156900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結果</a:t>
              </a:r>
              <a:r>
                <a:rPr kumimoji="1" lang="en-US" altLang="ja-JP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(Y)</a:t>
              </a: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9101435" y="5420813"/>
              <a:ext cx="161516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原因</a:t>
              </a:r>
              <a:r>
                <a:rPr lang="en-US" altLang="ja-JP" sz="28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(X)</a:t>
              </a:r>
              <a:endParaRPr kumimoji="1" lang="ja-JP" altLang="en-US" sz="2800" b="1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5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4</cp:revision>
  <dcterms:created xsi:type="dcterms:W3CDTF">2019-08-31T15:39:36Z</dcterms:created>
  <dcterms:modified xsi:type="dcterms:W3CDTF">2019-08-31T16:08:57Z</dcterms:modified>
</cp:coreProperties>
</file>