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80" y="3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42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0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17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49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52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4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0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40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4F77-269C-4FF4-9A54-EEB5F46EB5D7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2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タイトル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2835717" y="-7022898"/>
            <a:ext cx="11538709" cy="6292465"/>
            <a:chOff x="-185116" y="363730"/>
            <a:chExt cx="11538709" cy="6292465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-185116" y="363730"/>
              <a:ext cx="9024316" cy="6292465"/>
              <a:chOff x="-185116" y="363730"/>
              <a:chExt cx="9024316" cy="6292465"/>
            </a:xfrm>
          </p:grpSpPr>
          <p:pic>
            <p:nvPicPr>
              <p:cNvPr id="34" name="図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5116" y="363730"/>
                <a:ext cx="9024316" cy="6292465"/>
              </a:xfrm>
              <a:prstGeom prst="rect">
                <a:avLst/>
              </a:prstGeom>
            </p:spPr>
          </p:pic>
          <p:sp>
            <p:nvSpPr>
              <p:cNvPr id="35" name="テキスト ボックス 34"/>
              <p:cNvSpPr txBox="1"/>
              <p:nvPr/>
            </p:nvSpPr>
            <p:spPr>
              <a:xfrm>
                <a:off x="-185116" y="2482794"/>
                <a:ext cx="1927954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・アプリケーション層</a:t>
                </a:r>
                <a: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・プレゼンテーション層</a:t>
                </a:r>
                <a: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・セッション層</a:t>
                </a:r>
                <a:endParaRPr kumimoji="1" lang="ja-JP" altLang="en-US" sz="1200" b="1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-58614" y="6001177"/>
                <a:ext cx="1801452" cy="55399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・データリンク</a:t>
                </a:r>
                <a:r>
                  <a:rPr kumimoji="1"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層</a:t>
                </a:r>
                <a:r>
                  <a:rPr kumimoji="1" lang="en-US" altLang="ja-JP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</a:t>
                </a:r>
                <a:r>
                  <a:rPr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物理</a:t>
                </a:r>
                <a:r>
                  <a:rPr kumimoji="1"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層</a:t>
                </a:r>
                <a:endParaRPr kumimoji="1" lang="ja-JP" altLang="en-US" sz="1500" b="1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8795924" y="408638"/>
              <a:ext cx="2557669" cy="6146537"/>
              <a:chOff x="8795924" y="408638"/>
              <a:chExt cx="2557669" cy="6146537"/>
            </a:xfrm>
          </p:grpSpPr>
          <p:sp>
            <p:nvSpPr>
              <p:cNvPr id="26" name="テキスト ボックス 25"/>
              <p:cNvSpPr txBox="1"/>
              <p:nvPr/>
            </p:nvSpPr>
            <p:spPr>
              <a:xfrm>
                <a:off x="8795924" y="2528960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通信アプリケーション</a:t>
                </a:r>
                <a:r>
                  <a:rPr kumimoji="1"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プログラム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8795924" y="4260560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カーネル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OS</a:t>
                </a: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の制御プログラム）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8795924" y="6001177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・デバイスドライバ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・ファームウェア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8842306" y="3181211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8842306" y="2415745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8842306" y="5897907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8795924" y="408638"/>
                <a:ext cx="2557669" cy="646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b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各プロトコルが</a:t>
                </a:r>
                <a:r>
                  <a:rPr lang="en-US" altLang="ja-JP" b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b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b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用いられる</a:t>
                </a:r>
                <a:r>
                  <a:rPr lang="ja-JP" altLang="en-US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階層</a:t>
                </a:r>
                <a:endParaRPr lang="ja-JP" altLang="en-US" b="1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-1255512" y="8395564"/>
            <a:ext cx="15320421" cy="6292465"/>
            <a:chOff x="-945995" y="6427426"/>
            <a:chExt cx="15320421" cy="6292465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11816757" y="6472335"/>
              <a:ext cx="2557669" cy="6146536"/>
              <a:chOff x="8795924" y="408639"/>
              <a:chExt cx="2557669" cy="6146536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8795924" y="2528960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通信アプリケーション</a:t>
                </a:r>
                <a:r>
                  <a:rPr kumimoji="1"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プログラム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8795924" y="4260560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カーネル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OS</a:t>
                </a: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の制御プログラム）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8795924" y="6001177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・デバイスドライバ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・ファームウェア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9" name="直線コネクタ 8"/>
              <p:cNvCxnSpPr/>
              <p:nvPr/>
            </p:nvCxnSpPr>
            <p:spPr>
              <a:xfrm>
                <a:off x="8842306" y="3181211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8842306" y="2415745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8842306" y="5897907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テキスト ボックス 16"/>
              <p:cNvSpPr txBox="1"/>
              <p:nvPr/>
            </p:nvSpPr>
            <p:spPr>
              <a:xfrm>
                <a:off x="8795924" y="408639"/>
                <a:ext cx="2557669" cy="646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各プロトコル</a:t>
                </a:r>
                <a:r>
                  <a:rPr lang="ja-JP" altLang="en-US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が</a:t>
                </a:r>
                <a:r>
                  <a:rPr lang="en-US" altLang="ja-JP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用いられる</a:t>
                </a:r>
                <a:r>
                  <a:rPr lang="ja-JP" altLang="en-US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階層</a:t>
                </a:r>
                <a:endParaRPr kumimoji="1" lang="ja-JP" altLang="en-US" b="1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-945995" y="8479441"/>
              <a:ext cx="3839167" cy="4227354"/>
              <a:chOff x="-3128421" y="7325550"/>
              <a:chExt cx="3839167" cy="422735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-3111681" y="7484932"/>
                <a:ext cx="3808980" cy="461665"/>
                <a:chOff x="-3111681" y="7484932"/>
                <a:chExt cx="3808980" cy="461665"/>
              </a:xfrm>
            </p:grpSpPr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-3111681" y="7484932"/>
                  <a:ext cx="3211724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24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アプリケーション層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100044" y="7484932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-3128421" y="8531488"/>
                <a:ext cx="3839167" cy="461665"/>
                <a:chOff x="-3128421" y="8417188"/>
                <a:chExt cx="3839167" cy="461665"/>
              </a:xfrm>
            </p:grpSpPr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-3128421" y="8417188"/>
                  <a:ext cx="324520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24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トランスポート層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113491" y="8417188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46" name="グループ化 45"/>
              <p:cNvGrpSpPr/>
              <p:nvPr/>
            </p:nvGrpSpPr>
            <p:grpSpPr>
              <a:xfrm>
                <a:off x="-3128421" y="9922013"/>
                <a:ext cx="3839167" cy="461665"/>
                <a:chOff x="-3128421" y="9858513"/>
                <a:chExt cx="3839167" cy="461665"/>
              </a:xfrm>
            </p:grpSpPr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-3128421" y="9858513"/>
                  <a:ext cx="324520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24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インターネット層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113491" y="9858513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47" name="グループ化 46"/>
              <p:cNvGrpSpPr/>
              <p:nvPr/>
            </p:nvGrpSpPr>
            <p:grpSpPr>
              <a:xfrm>
                <a:off x="-3128421" y="10845018"/>
                <a:ext cx="3839167" cy="707886"/>
                <a:chOff x="-3128421" y="10832318"/>
                <a:chExt cx="3839167" cy="707886"/>
              </a:xfrm>
            </p:grpSpPr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-3128421" y="10832318"/>
                  <a:ext cx="3245205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ネットワーク</a:t>
                  </a:r>
                  <a:r>
                    <a:rPr lang="en-US" altLang="ja-JP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lang="en-US" altLang="ja-JP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lang="ja-JP" altLang="en-US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インターフェース</a:t>
                  </a:r>
                  <a:r>
                    <a:rPr kumimoji="1" lang="ja-JP" altLang="en-US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層</a:t>
                  </a:r>
                  <a:endParaRPr kumimoji="1" lang="ja-JP" altLang="en-US" sz="20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13491" y="10955429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-3120051" y="7325550"/>
                <a:ext cx="3781712" cy="3482162"/>
                <a:chOff x="-3120051" y="7325550"/>
                <a:chExt cx="3781712" cy="3482162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>
                  <a:off x="-3120051" y="7325550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-3120051" y="8091016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/>
                <p:cNvCxnSpPr/>
                <p:nvPr/>
              </p:nvCxnSpPr>
              <p:spPr>
                <a:xfrm>
                  <a:off x="-3120051" y="9460064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-3120051" y="10807712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/>
            <p:cNvGrpSpPr/>
            <p:nvPr/>
          </p:nvGrpSpPr>
          <p:grpSpPr>
            <a:xfrm>
              <a:off x="2835717" y="6427426"/>
              <a:ext cx="9024316" cy="6292465"/>
              <a:chOff x="2835717" y="6427426"/>
              <a:chExt cx="9024316" cy="629246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835717" y="6427426"/>
                <a:ext cx="9024316" cy="6292465"/>
                <a:chOff x="2835717" y="6427426"/>
                <a:chExt cx="9024316" cy="6292465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835717" y="6427426"/>
                  <a:ext cx="9024316" cy="6292465"/>
                  <a:chOff x="2835717" y="6427426"/>
                  <a:chExt cx="9024316" cy="6292465"/>
                </a:xfrm>
              </p:grpSpPr>
              <p:pic>
                <p:nvPicPr>
                  <p:cNvPr id="4" name="図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5717" y="6427426"/>
                    <a:ext cx="9024316" cy="6292465"/>
                  </a:xfrm>
                  <a:prstGeom prst="rect">
                    <a:avLst/>
                  </a:prstGeom>
                </p:spPr>
              </p:pic>
              <p:sp>
                <p:nvSpPr>
                  <p:cNvPr id="8" name="Rectangle 7"/>
                  <p:cNvSpPr/>
                  <p:nvPr/>
                </p:nvSpPr>
                <p:spPr>
                  <a:xfrm>
                    <a:off x="6255945" y="7306146"/>
                    <a:ext cx="3883936" cy="98682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smtClean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メールデータ</a:t>
                    </a:r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テキスト ボックス 13"/>
                  <p:cNvSpPr txBox="1"/>
                  <p:nvPr/>
                </p:nvSpPr>
                <p:spPr>
                  <a:xfrm>
                    <a:off x="2835717" y="8546490"/>
                    <a:ext cx="1927954" cy="64633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kumimoji="1" lang="ja-JP" altLang="en-US" sz="12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・アプリケーション層</a:t>
                    </a:r>
                    <a:r>
                      <a:rPr kumimoji="1" lang="en-US" altLang="ja-JP" sz="12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/>
                    </a:r>
                    <a:br>
                      <a:rPr kumimoji="1" lang="en-US" altLang="ja-JP" sz="12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</a:br>
                    <a:r>
                      <a:rPr kumimoji="1" lang="ja-JP" altLang="en-US" sz="12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・プレゼンテーション層</a:t>
                    </a:r>
                    <a:r>
                      <a:rPr kumimoji="1" lang="en-US" altLang="ja-JP" sz="12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/>
                    </a:r>
                    <a:br>
                      <a:rPr kumimoji="1" lang="en-US" altLang="ja-JP" sz="12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</a:br>
                    <a:r>
                      <a:rPr kumimoji="1" lang="ja-JP" altLang="en-US" sz="12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・セッション層</a:t>
                    </a:r>
                    <a:endParaRPr kumimoji="1" lang="ja-JP" altLang="en-US" sz="1200" b="1">
                      <a:latin typeface="游ゴシック" panose="020B0400000000000000" pitchFamily="50" charset="-128"/>
                      <a:ea typeface="游ゴシック" panose="020B0400000000000000" pitchFamily="50" charset="-128"/>
                    </a:endParaRPr>
                  </a:p>
                </p:txBody>
              </p:sp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2962219" y="12064873"/>
                    <a:ext cx="1801452" cy="55399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ja-JP" altLang="en-US" sz="15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・データリンク</a:t>
                    </a:r>
                    <a:r>
                      <a:rPr kumimoji="1" lang="ja-JP" altLang="en-US" sz="15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層</a:t>
                    </a:r>
                    <a:r>
                      <a:rPr kumimoji="1" lang="en-US" altLang="ja-JP" sz="15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/>
                    </a:r>
                    <a:br>
                      <a:rPr kumimoji="1" lang="en-US" altLang="ja-JP" sz="15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</a:br>
                    <a:r>
                      <a:rPr kumimoji="1" lang="ja-JP" altLang="en-US" sz="15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・</a:t>
                    </a:r>
                    <a:r>
                      <a:rPr lang="ja-JP" altLang="en-US" sz="15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物理</a:t>
                    </a:r>
                    <a:r>
                      <a:rPr kumimoji="1" lang="ja-JP" altLang="en-US" sz="15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層</a:t>
                    </a:r>
                    <a:endParaRPr kumimoji="1" lang="ja-JP" altLang="en-US" sz="1500" b="1">
                      <a:latin typeface="游ゴシック" panose="020B0400000000000000" pitchFamily="50" charset="-128"/>
                      <a:ea typeface="游ゴシック" panose="020B0400000000000000" pitchFamily="50" charset="-128"/>
                    </a:endParaRPr>
                  </a:p>
                </p:txBody>
              </p:sp>
              <p:sp>
                <p:nvSpPr>
                  <p:cNvPr id="55" name="テキスト ボックス 21"/>
                  <p:cNvSpPr txBox="1"/>
                  <p:nvPr/>
                </p:nvSpPr>
                <p:spPr>
                  <a:xfrm>
                    <a:off x="2962219" y="7498413"/>
                    <a:ext cx="1801452" cy="584775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ja-JP" altLang="en-US" sz="1600" b="1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扱</a:t>
                    </a:r>
                    <a:r>
                      <a:rPr lang="ja-JP" altLang="en-US" sz="16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われる</a:t>
                    </a:r>
                    <a:r>
                      <a:rPr lang="en-US" altLang="ja-JP" sz="16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/>
                    </a:r>
                    <a:br>
                      <a:rPr lang="en-US" altLang="ja-JP" sz="16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</a:br>
                    <a:r>
                      <a:rPr lang="ja-JP" altLang="en-US" sz="1600" b="1" smtClean="0"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データの種類</a:t>
                    </a:r>
                    <a:endParaRPr kumimoji="1" lang="ja-JP" altLang="en-US" sz="1600" b="1">
                      <a:latin typeface="游ゴシック" panose="020B0400000000000000" pitchFamily="50" charset="-128"/>
                      <a:ea typeface="游ゴシック" panose="020B0400000000000000" pitchFamily="50" charset="-128"/>
                    </a:endParaRP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96000" y="8546490"/>
                  <a:ext cx="5444359" cy="625203"/>
                  <a:chOff x="6096000" y="8546490"/>
                  <a:chExt cx="5444359" cy="625203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6096000" y="8546490"/>
                    <a:ext cx="4141076" cy="625203"/>
                    <a:chOff x="6096000" y="8546490"/>
                    <a:chExt cx="4141076" cy="625203"/>
                  </a:xfrm>
                </p:grpSpPr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6096000" y="8546490"/>
                      <a:ext cx="4141076" cy="6252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7406235" y="8640750"/>
                      <a:ext cx="712414" cy="41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400" b="1" smtClean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SMT</a:t>
                      </a:r>
                      <a:r>
                        <a:rPr lang="en-US" altLang="ja-JP" sz="1400" b="1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8341063" y="8640750"/>
                      <a:ext cx="712414" cy="41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400" b="1" smtClean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POP3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9275891" y="8640750"/>
                      <a:ext cx="822855" cy="41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400" b="1" smtClean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IMAP4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255945" y="8640750"/>
                      <a:ext cx="927876" cy="4140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400" b="1" smtClean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S/MIME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64" name="Rectangle 63"/>
                  <p:cNvSpPr/>
                  <p:nvPr/>
                </p:nvSpPr>
                <p:spPr>
                  <a:xfrm>
                    <a:off x="10321159" y="8640202"/>
                    <a:ext cx="1219200" cy="414000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400" b="1" smtClean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rPr>
                      <a:t>SSH</a:t>
                    </a:r>
                    <a:endParaRPr kumimoji="1" lang="ja-JP" altLang="en-US" sz="1400" b="1">
                      <a:solidFill>
                        <a:schemeClr val="tx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endParaRPr>
                  </a:p>
                </p:txBody>
              </p:sp>
            </p:grpSp>
          </p:grpSp>
          <p:sp>
            <p:nvSpPr>
              <p:cNvPr id="63" name="Rectangle 62"/>
              <p:cNvSpPr/>
              <p:nvPr/>
            </p:nvSpPr>
            <p:spPr>
              <a:xfrm>
                <a:off x="4894854" y="9425210"/>
                <a:ext cx="1201146" cy="422983"/>
              </a:xfrm>
              <a:prstGeom prst="rect">
                <a:avLst/>
              </a:prstGeom>
              <a:solidFill>
                <a:srgbClr val="FF00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smtClean="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SSL/TLS</a:t>
                </a:r>
                <a:endParaRPr kumimoji="1" lang="ja-JP" altLang="en-US" sz="1400" b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871405" y="10785307"/>
                <a:ext cx="6668953" cy="422983"/>
              </a:xfrm>
              <a:prstGeom prst="rect">
                <a:avLst/>
              </a:prstGeom>
              <a:solidFill>
                <a:srgbClr val="FF00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 smtClean="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IPse</a:t>
                </a:r>
                <a:r>
                  <a:rPr lang="en-US" altLang="ja-JP" sz="1400" b="1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c</a:t>
                </a:r>
                <a:endParaRPr kumimoji="1" lang="ja-JP" altLang="en-US" sz="1400" b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2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24</cp:revision>
  <dcterms:created xsi:type="dcterms:W3CDTF">2019-09-08T03:45:38Z</dcterms:created>
  <dcterms:modified xsi:type="dcterms:W3CDTF">2019-10-06T09:42:21Z</dcterms:modified>
</cp:coreProperties>
</file>