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3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397-5192-4176-9B8D-DC2DA1B24612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1A8D-AA15-46A2-BEFE-FA5873538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30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397-5192-4176-9B8D-DC2DA1B24612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1A8D-AA15-46A2-BEFE-FA5873538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83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397-5192-4176-9B8D-DC2DA1B24612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1A8D-AA15-46A2-BEFE-FA5873538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07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397-5192-4176-9B8D-DC2DA1B24612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1A8D-AA15-46A2-BEFE-FA5873538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00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397-5192-4176-9B8D-DC2DA1B24612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1A8D-AA15-46A2-BEFE-FA5873538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84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397-5192-4176-9B8D-DC2DA1B24612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1A8D-AA15-46A2-BEFE-FA5873538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55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397-5192-4176-9B8D-DC2DA1B24612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1A8D-AA15-46A2-BEFE-FA5873538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56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397-5192-4176-9B8D-DC2DA1B24612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1A8D-AA15-46A2-BEFE-FA5873538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8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397-5192-4176-9B8D-DC2DA1B24612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1A8D-AA15-46A2-BEFE-FA5873538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66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397-5192-4176-9B8D-DC2DA1B24612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1A8D-AA15-46A2-BEFE-FA5873538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76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397-5192-4176-9B8D-DC2DA1B24612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1A8D-AA15-46A2-BEFE-FA5873538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17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07397-5192-4176-9B8D-DC2DA1B24612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1A8D-AA15-46A2-BEFE-FA5873538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35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926956" y="-6877447"/>
            <a:ext cx="9515549" cy="6275786"/>
            <a:chOff x="1524000" y="-6784457"/>
            <a:chExt cx="9515549" cy="62757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-6784457"/>
              <a:ext cx="8166825" cy="589644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272731" y="-3288294"/>
              <a:ext cx="1534332" cy="931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520337" y="-3747693"/>
              <a:ext cx="1519200" cy="345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smtClean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Web</a:t>
              </a:r>
              <a:r>
                <a:rPr kumimoji="1" lang="ja-JP" altLang="en-US" sz="1600" b="1" smtClean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サーバ</a:t>
              </a:r>
              <a:endParaRPr kumimoji="1" lang="ja-JP" altLang="en-US" sz="16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520337" y="-4756035"/>
              <a:ext cx="1519200" cy="345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smtClean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DNS</a:t>
              </a:r>
              <a:r>
                <a:rPr kumimoji="1" lang="ja-JP" altLang="en-US" sz="1600" b="1" smtClean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サーバ</a:t>
              </a:r>
              <a:endParaRPr kumimoji="1" lang="ja-JP" altLang="en-US" sz="16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520325" y="-3243522"/>
              <a:ext cx="1519224" cy="345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b="1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メール</a:t>
              </a:r>
              <a:r>
                <a:rPr kumimoji="1" lang="ja-JP" altLang="en-US" sz="1600" b="1" smtClean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サーバ</a:t>
              </a:r>
              <a:endParaRPr kumimoji="1" lang="ja-JP" altLang="en-US" sz="16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520325" y="-4251864"/>
              <a:ext cx="1519224" cy="345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smtClean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Proxy</a:t>
              </a:r>
              <a:r>
                <a:rPr kumimoji="1" lang="ja-JP" altLang="en-US" sz="1600" b="1" smtClean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サーバ</a:t>
              </a:r>
              <a:endParaRPr kumimoji="1" lang="ja-JP" altLang="en-US" sz="16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53530" y="-854271"/>
              <a:ext cx="1519200" cy="345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smtClean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DB</a:t>
              </a:r>
              <a:r>
                <a:rPr kumimoji="1" lang="ja-JP" altLang="en-US" sz="1600" b="1" smtClean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サーバ</a:t>
              </a:r>
              <a:endParaRPr kumimoji="1" lang="ja-JP" altLang="en-US" sz="16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98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游ゴシック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長谷川 広樹</dc:creator>
  <cp:lastModifiedBy>長谷川 広樹</cp:lastModifiedBy>
  <cp:revision>2</cp:revision>
  <dcterms:created xsi:type="dcterms:W3CDTF">2019-10-06T18:01:52Z</dcterms:created>
  <dcterms:modified xsi:type="dcterms:W3CDTF">2019-10-06T18:13:02Z</dcterms:modified>
</cp:coreProperties>
</file>