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A300-A35E-448A-AF61-9426C94F6133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4FB3-B9E7-4167-9D99-C6C449619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17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A300-A35E-448A-AF61-9426C94F6133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4FB3-B9E7-4167-9D99-C6C449619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69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A300-A35E-448A-AF61-9426C94F6133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4FB3-B9E7-4167-9D99-C6C449619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20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A300-A35E-448A-AF61-9426C94F6133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4FB3-B9E7-4167-9D99-C6C449619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80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A300-A35E-448A-AF61-9426C94F6133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4FB3-B9E7-4167-9D99-C6C449619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03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A300-A35E-448A-AF61-9426C94F6133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4FB3-B9E7-4167-9D99-C6C449619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28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A300-A35E-448A-AF61-9426C94F6133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4FB3-B9E7-4167-9D99-C6C449619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13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A300-A35E-448A-AF61-9426C94F6133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4FB3-B9E7-4167-9D99-C6C449619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56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A300-A35E-448A-AF61-9426C94F6133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4FB3-B9E7-4167-9D99-C6C449619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63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A300-A35E-448A-AF61-9426C94F6133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4FB3-B9E7-4167-9D99-C6C449619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A300-A35E-448A-AF61-9426C94F6133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4FB3-B9E7-4167-9D99-C6C449619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93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A300-A35E-448A-AF61-9426C94F6133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4FB3-B9E7-4167-9D99-C6C449619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439118" y="2099811"/>
            <a:ext cx="10387736" cy="2744104"/>
            <a:chOff x="439118" y="2099811"/>
            <a:chExt cx="10387736" cy="2744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176011"/>
              <a:ext cx="10058400" cy="266790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39118" y="2176011"/>
              <a:ext cx="2366076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アプリケーション層</a:t>
              </a:r>
              <a:endParaRPr kumimoji="1" lang="ja-JP" altLang="en-US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83483" y="2176011"/>
              <a:ext cx="2366076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トランスポート</a:t>
              </a:r>
              <a:r>
                <a:rPr kumimoji="1" lang="ja-JP" altLang="en-US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層</a:t>
              </a:r>
              <a:endParaRPr kumimoji="1" lang="ja-JP" altLang="en-US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03866" y="2176011"/>
              <a:ext cx="2366076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インターネット</a:t>
              </a:r>
              <a:r>
                <a:rPr kumimoji="1" lang="ja-JP" altLang="en-US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層</a:t>
              </a:r>
              <a:endParaRPr kumimoji="1" lang="ja-JP" altLang="en-US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60778" y="2099811"/>
              <a:ext cx="2366076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ネットワーク</a:t>
              </a:r>
              <a:r>
                <a:rPr lang="en-US" altLang="ja-JP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/>
              </a:r>
              <a:br>
                <a:rPr lang="en-US" altLang="ja-JP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lang="ja-JP" altLang="en-US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インターフェース</a:t>
              </a:r>
              <a:r>
                <a:rPr kumimoji="1" lang="ja-JP" altLang="en-US" b="1" smtClean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層</a:t>
              </a:r>
              <a:endParaRPr kumimoji="1" lang="ja-JP" altLang="en-US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長谷川 広樹</dc:creator>
  <cp:lastModifiedBy>長谷川 広樹</cp:lastModifiedBy>
  <cp:revision>1</cp:revision>
  <dcterms:created xsi:type="dcterms:W3CDTF">2019-10-06T09:09:54Z</dcterms:created>
  <dcterms:modified xsi:type="dcterms:W3CDTF">2019-10-06T09:17:14Z</dcterms:modified>
</cp:coreProperties>
</file>