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24" d="100"/>
          <a:sy n="124" d="100"/>
        </p:scale>
        <p:origin x="-1752" y="-3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F01A-72CA-467D-B92A-9BD431247538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DAF5-7B4F-4352-BE38-20D83EEF0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46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F01A-72CA-467D-B92A-9BD431247538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DAF5-7B4F-4352-BE38-20D83EEF0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27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F01A-72CA-467D-B92A-9BD431247538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DAF5-7B4F-4352-BE38-20D83EEF0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94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F01A-72CA-467D-B92A-9BD431247538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DAF5-7B4F-4352-BE38-20D83EEF0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F01A-72CA-467D-B92A-9BD431247538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DAF5-7B4F-4352-BE38-20D83EEF0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11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F01A-72CA-467D-B92A-9BD431247538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DAF5-7B4F-4352-BE38-20D83EEF0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47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F01A-72CA-467D-B92A-9BD431247538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DAF5-7B4F-4352-BE38-20D83EEF0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60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F01A-72CA-467D-B92A-9BD431247538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DAF5-7B4F-4352-BE38-20D83EEF0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31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F01A-72CA-467D-B92A-9BD431247538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DAF5-7B4F-4352-BE38-20D83EEF0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41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F01A-72CA-467D-B92A-9BD431247538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DAF5-7B4F-4352-BE38-20D83EEF0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50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F01A-72CA-467D-B92A-9BD431247538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DAF5-7B4F-4352-BE38-20D83EEF0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54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CF01A-72CA-467D-B92A-9BD431247538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0DAF5-7B4F-4352-BE38-20D83EEF0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89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272540" y="-2739036"/>
            <a:ext cx="10058400" cy="5478071"/>
            <a:chOff x="1066800" y="230050"/>
            <a:chExt cx="10058400" cy="5478071"/>
          </a:xfrm>
        </p:grpSpPr>
        <p:grpSp>
          <p:nvGrpSpPr>
            <p:cNvPr id="7" name="Group 6"/>
            <p:cNvGrpSpPr/>
            <p:nvPr/>
          </p:nvGrpSpPr>
          <p:grpSpPr>
            <a:xfrm>
              <a:off x="1066800" y="230050"/>
              <a:ext cx="10058400" cy="5478071"/>
              <a:chOff x="1059476" y="537449"/>
              <a:chExt cx="10058400" cy="5478071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9476" y="537449"/>
                <a:ext cx="10058400" cy="5478071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5821378" y="3751022"/>
                <a:ext cx="1638677" cy="12589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652901" y="2853782"/>
              <a:ext cx="3532304" cy="797349"/>
              <a:chOff x="6652901" y="2853782"/>
              <a:chExt cx="3532304" cy="797349"/>
            </a:xfrm>
          </p:grpSpPr>
          <p:sp>
            <p:nvSpPr>
              <p:cNvPr id="9" name="Left Arrow 8"/>
              <p:cNvSpPr/>
              <p:nvPr/>
            </p:nvSpPr>
            <p:spPr>
              <a:xfrm rot="16200000">
                <a:off x="8199313" y="3072308"/>
                <a:ext cx="797349" cy="360297"/>
              </a:xfrm>
              <a:prstGeom prst="lef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Left Arrow 10"/>
              <p:cNvSpPr/>
              <p:nvPr/>
            </p:nvSpPr>
            <p:spPr>
              <a:xfrm rot="5400000" flipV="1">
                <a:off x="7753585" y="3072308"/>
                <a:ext cx="797349" cy="360297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517075" y="3131538"/>
                <a:ext cx="16681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u="sng" smtClean="0">
                    <a:solidFill>
                      <a:schemeClr val="accent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ページアウト</a:t>
                </a:r>
                <a:endParaRPr kumimoji="1" lang="ja-JP" altLang="en-US" sz="1400" b="1" u="sng">
                  <a:solidFill>
                    <a:schemeClr val="accent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652901" y="3131538"/>
                <a:ext cx="16681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u="sng" smtClean="0">
                    <a:solidFill>
                      <a:srgbClr val="FF0000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ページイン</a:t>
                </a:r>
                <a:endParaRPr kumimoji="1" lang="ja-JP" altLang="en-US" sz="1400" b="1" u="sng">
                  <a:solidFill>
                    <a:srgbClr val="FF0000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107555" y="3683802"/>
            <a:ext cx="6449325" cy="4858428"/>
            <a:chOff x="3107555" y="3683802"/>
            <a:chExt cx="6449325" cy="485842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555" y="3683802"/>
              <a:ext cx="6449325" cy="4858428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848953" y="4551465"/>
              <a:ext cx="832584" cy="172394"/>
            </a:xfrm>
            <a:prstGeom prst="rect">
              <a:avLst/>
            </a:prstGeom>
            <a:solidFill>
              <a:srgbClr val="D6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91302" y="7588215"/>
              <a:ext cx="947885" cy="172394"/>
            </a:xfrm>
            <a:prstGeom prst="rect">
              <a:avLst/>
            </a:prstGeom>
            <a:solidFill>
              <a:srgbClr val="D6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280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游ゴシック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長谷川 広樹</dc:creator>
  <cp:lastModifiedBy>長谷川 広樹</cp:lastModifiedBy>
  <cp:revision>4</cp:revision>
  <dcterms:created xsi:type="dcterms:W3CDTF">2019-09-24T16:44:41Z</dcterms:created>
  <dcterms:modified xsi:type="dcterms:W3CDTF">2019-09-24T18:01:33Z</dcterms:modified>
</cp:coreProperties>
</file>